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4"/>
  </p:notesMasterIdLst>
  <p:handoutMasterIdLst>
    <p:handoutMasterId r:id="rId65"/>
  </p:handoutMasterIdLst>
  <p:sldIdLst>
    <p:sldId id="309" r:id="rId5"/>
    <p:sldId id="257" r:id="rId6"/>
    <p:sldId id="1533" r:id="rId7"/>
    <p:sldId id="1550" r:id="rId8"/>
    <p:sldId id="1581" r:id="rId9"/>
    <p:sldId id="259" r:id="rId10"/>
    <p:sldId id="1535" r:id="rId11"/>
    <p:sldId id="1538" r:id="rId12"/>
    <p:sldId id="1539" r:id="rId13"/>
    <p:sldId id="1540" r:id="rId14"/>
    <p:sldId id="1543" r:id="rId15"/>
    <p:sldId id="1544" r:id="rId16"/>
    <p:sldId id="1541" r:id="rId17"/>
    <p:sldId id="1545" r:id="rId18"/>
    <p:sldId id="1579" r:id="rId19"/>
    <p:sldId id="1547" r:id="rId20"/>
    <p:sldId id="1546" r:id="rId21"/>
    <p:sldId id="1548" r:id="rId22"/>
    <p:sldId id="1549" r:id="rId23"/>
    <p:sldId id="1542" r:id="rId24"/>
    <p:sldId id="1584" r:id="rId25"/>
    <p:sldId id="1585" r:id="rId26"/>
    <p:sldId id="1586" r:id="rId27"/>
    <p:sldId id="1587" r:id="rId28"/>
    <p:sldId id="1588" r:id="rId29"/>
    <p:sldId id="1589" r:id="rId30"/>
    <p:sldId id="1591" r:id="rId31"/>
    <p:sldId id="1590" r:id="rId32"/>
    <p:sldId id="1592" r:id="rId33"/>
    <p:sldId id="1536" r:id="rId34"/>
    <p:sldId id="1551" r:id="rId35"/>
    <p:sldId id="1552" r:id="rId36"/>
    <p:sldId id="1557" r:id="rId37"/>
    <p:sldId id="1556" r:id="rId38"/>
    <p:sldId id="1553" r:id="rId39"/>
    <p:sldId id="1554" r:id="rId40"/>
    <p:sldId id="1555" r:id="rId41"/>
    <p:sldId id="1558" r:id="rId42"/>
    <p:sldId id="1560" r:id="rId43"/>
    <p:sldId id="1559" r:id="rId44"/>
    <p:sldId id="1569" r:id="rId45"/>
    <p:sldId id="1568" r:id="rId46"/>
    <p:sldId id="1567" r:id="rId47"/>
    <p:sldId id="1576" r:id="rId48"/>
    <p:sldId id="1566" r:id="rId49"/>
    <p:sldId id="1565" r:id="rId50"/>
    <p:sldId id="1564" r:id="rId51"/>
    <p:sldId id="1563" r:id="rId52"/>
    <p:sldId id="1562" r:id="rId53"/>
    <p:sldId id="1561" r:id="rId54"/>
    <p:sldId id="1572" r:id="rId55"/>
    <p:sldId id="1573" r:id="rId56"/>
    <p:sldId id="1571" r:id="rId57"/>
    <p:sldId id="1570" r:id="rId58"/>
    <p:sldId id="1575" r:id="rId59"/>
    <p:sldId id="1574" r:id="rId60"/>
    <p:sldId id="1577" r:id="rId61"/>
    <p:sldId id="1582" r:id="rId62"/>
    <p:sldId id="268"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A08AD82-4FBE-414C-AD87-F9FF8F55FF84}">
          <p14:sldIdLst>
            <p14:sldId id="309"/>
            <p14:sldId id="257"/>
            <p14:sldId id="1533"/>
            <p14:sldId id="1550"/>
            <p14:sldId id="1581"/>
            <p14:sldId id="259"/>
            <p14:sldId id="1535"/>
            <p14:sldId id="1538"/>
            <p14:sldId id="1539"/>
            <p14:sldId id="1540"/>
            <p14:sldId id="1543"/>
            <p14:sldId id="1544"/>
            <p14:sldId id="1541"/>
            <p14:sldId id="1545"/>
            <p14:sldId id="1579"/>
            <p14:sldId id="1547"/>
            <p14:sldId id="1546"/>
            <p14:sldId id="1548"/>
            <p14:sldId id="1549"/>
            <p14:sldId id="1542"/>
            <p14:sldId id="1584"/>
            <p14:sldId id="1585"/>
            <p14:sldId id="1586"/>
            <p14:sldId id="1587"/>
            <p14:sldId id="1588"/>
            <p14:sldId id="1589"/>
            <p14:sldId id="1591"/>
            <p14:sldId id="1590"/>
            <p14:sldId id="1592"/>
          </p14:sldIdLst>
        </p14:section>
        <p14:section name="Views and IVTFs" id="{E7D7F2AA-C4E0-4900-AFD9-605411ECDF7A}">
          <p14:sldIdLst/>
        </p14:section>
        <p14:section name="Untitled Section" id="{5C44BE10-B1B2-41A1-BBA1-34BDD555710B}">
          <p14:sldIdLst>
            <p14:sldId id="1536"/>
            <p14:sldId id="1551"/>
            <p14:sldId id="1552"/>
            <p14:sldId id="1557"/>
            <p14:sldId id="1556"/>
            <p14:sldId id="1553"/>
            <p14:sldId id="1554"/>
            <p14:sldId id="1555"/>
            <p14:sldId id="1558"/>
            <p14:sldId id="1560"/>
            <p14:sldId id="1559"/>
            <p14:sldId id="1569"/>
            <p14:sldId id="1568"/>
            <p14:sldId id="1567"/>
            <p14:sldId id="1576"/>
            <p14:sldId id="1566"/>
            <p14:sldId id="1565"/>
            <p14:sldId id="1564"/>
            <p14:sldId id="1563"/>
            <p14:sldId id="1562"/>
            <p14:sldId id="1561"/>
            <p14:sldId id="1572"/>
            <p14:sldId id="1573"/>
            <p14:sldId id="1571"/>
            <p14:sldId id="1570"/>
            <p14:sldId id="1575"/>
            <p14:sldId id="1574"/>
            <p14:sldId id="1577"/>
          </p14:sldIdLst>
        </p14:section>
        <p14:section name="Conclusion" id="{7668E16E-973A-47F9-8257-8FB421E99944}">
          <p14:sldIdLst>
            <p14:sldId id="1582"/>
            <p14:sldId id="2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4E4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A6C4BE-671D-A914-4419-B9A601BB94F3}" v="1" dt="2025-05-18T01:37:35.402"/>
    <p1510:client id="{2D3D356E-5D4D-201D-DC38-A8663F595D89}" v="28" dt="2025-05-18T22:08:38.958"/>
    <p1510:client id="{3C777851-B73E-5DA5-AA10-FD72370BFF27}" v="5" dt="2025-05-17T18:19:52.312"/>
    <p1510:client id="{55010275-21E3-CACD-8816-F674AE9C20D5}" v="104" dt="2025-05-18T21:08:11.659"/>
    <p1510:client id="{57616E9D-5234-1843-9593-57880BEF0DBE}" v="415" dt="2025-05-18T21:55:39.769"/>
    <p1510:client id="{5923FCC1-4C64-747F-C412-8A7CF0C2ED68}" v="46" dt="2025-05-19T00:18:38.107"/>
    <p1510:client id="{5CD31568-7157-7793-3A1A-91AB52DA7AB9}" v="88" dt="2025-05-18T01:57:00.350"/>
    <p1510:client id="{613A7E9B-E914-A4E9-49D9-2E3DBDFEA257}" v="2" dt="2025-05-18T22:49:30.211"/>
    <p1510:client id="{6334EA99-B36B-29E7-767F-CD466B10DE64}" v="1444" dt="2025-05-18T16:49:07.002"/>
    <p1510:client id="{BA402893-6DCF-473F-DF9E-4998FEF8BF55}" v="2" dt="2025-05-18T23:24:24.239"/>
    <p1510:client id="{C9111C61-0157-CDA7-CC05-1A3A5269BFBF}" v="786" dt="2025-05-18T03:30:33.566"/>
    <p1510:client id="{CCFC21E7-D963-7034-6B92-93DD507C0AE7}" v="172" dt="2025-05-17T05:17:09.968"/>
    <p1510:client id="{D40C0C9F-2421-7A30-6D24-E0C382DA3F37}" v="188" dt="2025-05-18T20:09:28.688"/>
    <p1510:client id="{E3611464-0DA8-333E-B471-14B6300E5108}" v="9" dt="2025-05-18T06:46:00.5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198972-73C8-9327-0850-18A64251345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955A2EB-01C3-20E0-FF45-07CCC86724F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5D1EC30-5B0B-48D0-A1A8-66A96720DF24}" type="datetimeFigureOut">
              <a:rPr lang="en-US" smtClean="0"/>
              <a:t>5/18/2025</a:t>
            </a:fld>
            <a:endParaRPr lang="en-US"/>
          </a:p>
        </p:txBody>
      </p:sp>
      <p:sp>
        <p:nvSpPr>
          <p:cNvPr id="4" name="Footer Placeholder 3">
            <a:extLst>
              <a:ext uri="{FF2B5EF4-FFF2-40B4-BE49-F238E27FC236}">
                <a16:creationId xmlns:a16="http://schemas.microsoft.com/office/drawing/2014/main" id="{91C50A84-CDF8-9D1C-7599-D1B543581C0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BAAFBD2-1F7B-DB18-5994-6D22C6743F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B8FBFCE-2205-4B9C-81E5-532E0690D8C1}" type="slidenum">
              <a:rPr lang="en-US" smtClean="0"/>
              <a:t>‹#›</a:t>
            </a:fld>
            <a:endParaRPr lang="en-US"/>
          </a:p>
        </p:txBody>
      </p:sp>
    </p:spTree>
    <p:extLst>
      <p:ext uri="{BB962C8B-B14F-4D97-AF65-F5344CB8AC3E}">
        <p14:creationId xmlns:p14="http://schemas.microsoft.com/office/powerpoint/2010/main" val="11787311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F68A4D-42A7-45F7-9930-00E8DCB48D7E}" type="datetimeFigureOut">
              <a:rPr lang="en-US" smtClean="0"/>
              <a:t>5/18/2025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DD6F49-EBB7-4CCF-97A8-E526BB28BB69}" type="slidenum">
              <a:rPr lang="en-US" smtClean="0"/>
              <a:t>‹#›</a:t>
            </a:fld>
            <a:endParaRPr lang="en-US"/>
          </a:p>
        </p:txBody>
      </p:sp>
    </p:spTree>
    <p:extLst>
      <p:ext uri="{BB962C8B-B14F-4D97-AF65-F5344CB8AC3E}">
        <p14:creationId xmlns:p14="http://schemas.microsoft.com/office/powerpoint/2010/main" val="278719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734BB06-11A9-19F1-38EA-6893478420A6}"/>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05A67C-1CD0-B1F9-21C1-57E206B86D94}"/>
              </a:ext>
            </a:extLst>
          </p:cNvPr>
          <p:cNvSpPr/>
          <p:nvPr userDrawn="1"/>
        </p:nvSpPr>
        <p:spPr>
          <a:xfrm rot="10800000" flipH="1">
            <a:off x="-18286" y="-3661"/>
            <a:ext cx="12191999" cy="6858000"/>
          </a:xfrm>
          <a:prstGeom prst="rect">
            <a:avLst/>
          </a:prstGeom>
          <a:gradFill>
            <a:gsLst>
              <a:gs pos="0">
                <a:srgbClr val="DA002F">
                  <a:alpha val="74902"/>
                </a:srgbClr>
              </a:gs>
              <a:gs pos="100000">
                <a:srgbClr val="D861D4"/>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4BB17EE-ADDE-5CE0-C875-415D92A83250}"/>
              </a:ext>
            </a:extLst>
          </p:cNvPr>
          <p:cNvSpPr/>
          <p:nvPr userDrawn="1"/>
        </p:nvSpPr>
        <p:spPr>
          <a:xfrm rot="10800000">
            <a:off x="0" y="-3661"/>
            <a:ext cx="12191999" cy="6858000"/>
          </a:xfrm>
          <a:prstGeom prst="rect">
            <a:avLst/>
          </a:prstGeom>
          <a:gradFill>
            <a:gsLst>
              <a:gs pos="27000">
                <a:srgbClr val="DA002F">
                  <a:alpha val="49804"/>
                </a:srgbClr>
              </a:gs>
              <a:gs pos="100000">
                <a:srgbClr val="9B3597">
                  <a:alpha val="58824"/>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896FCD2-0275-E694-B137-36E6676BCFB9}"/>
              </a:ext>
            </a:extLst>
          </p:cNvPr>
          <p:cNvSpPr/>
          <p:nvPr userDrawn="1"/>
        </p:nvSpPr>
        <p:spPr>
          <a:xfrm rot="10800000" flipH="1">
            <a:off x="7590" y="-7322"/>
            <a:ext cx="6096001" cy="6868983"/>
          </a:xfrm>
          <a:prstGeom prst="rect">
            <a:avLst/>
          </a:prstGeom>
          <a:gradFill>
            <a:gsLst>
              <a:gs pos="24000">
                <a:srgbClr val="FE4A00">
                  <a:alpha val="0"/>
                </a:srgbClr>
              </a:gs>
              <a:gs pos="100000">
                <a:srgbClr val="FF9265">
                  <a:alpha val="60000"/>
                </a:srgb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527048" y="1106424"/>
            <a:ext cx="9144000" cy="2990088"/>
          </a:xfrm>
        </p:spPr>
        <p:txBody>
          <a:bodyPr anchor="ctr">
            <a:normAutofit/>
          </a:bodyPr>
          <a:lstStyle>
            <a:lvl1pPr algn="ctr">
              <a:lnSpc>
                <a:spcPct val="110000"/>
              </a:lnSpc>
              <a:defRPr sz="4800" cap="all" spc="7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5367528"/>
            <a:ext cx="9144000" cy="1051560"/>
          </a:xfrm>
        </p:spPr>
        <p:txBody>
          <a:bodyPr anchor="ctr">
            <a:normAutofit/>
          </a:bodyPr>
          <a:lstStyle>
            <a:lvl1pPr marL="0" indent="0" algn="ctr">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Sunday, May 18, 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31129645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A2EF993-7F0D-4ECF-FD85-4AAFAAAF91C6}"/>
              </a:ext>
            </a:extLst>
          </p:cNvPr>
          <p:cNvSpPr/>
          <p:nvPr userDrawn="1"/>
        </p:nvSpPr>
        <p:spPr>
          <a:xfrm rot="10800000" flipH="1">
            <a:off x="0" y="4571999"/>
            <a:ext cx="12192003" cy="2286219"/>
          </a:xfrm>
          <a:prstGeom prst="rect">
            <a:avLst/>
          </a:prstGeom>
          <a:gradFill>
            <a:gsLst>
              <a:gs pos="0">
                <a:srgbClr val="FF907A"/>
              </a:gs>
              <a:gs pos="100000">
                <a:srgbClr val="DA002F"/>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 name="Rectangle 5">
            <a:extLst>
              <a:ext uri="{FF2B5EF4-FFF2-40B4-BE49-F238E27FC236}">
                <a16:creationId xmlns:a16="http://schemas.microsoft.com/office/drawing/2014/main" id="{C6D141E1-516D-D7D9-7CAC-EBABCB077CDD}"/>
              </a:ext>
            </a:extLst>
          </p:cNvPr>
          <p:cNvSpPr/>
          <p:nvPr userDrawn="1"/>
        </p:nvSpPr>
        <p:spPr>
          <a:xfrm rot="10800000" flipH="1">
            <a:off x="4038600" y="4571779"/>
            <a:ext cx="8151938" cy="2286329"/>
          </a:xfrm>
          <a:prstGeom prst="rect">
            <a:avLst/>
          </a:prstGeom>
          <a:gradFill>
            <a:gsLst>
              <a:gs pos="0">
                <a:srgbClr val="FF5076">
                  <a:alpha val="0"/>
                </a:srgbClr>
              </a:gs>
              <a:gs pos="99000">
                <a:srgbClr val="91049C">
                  <a:alpha val="81961"/>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Freeform: Shape 10">
            <a:extLst>
              <a:ext uri="{FF2B5EF4-FFF2-40B4-BE49-F238E27FC236}">
                <a16:creationId xmlns:a16="http://schemas.microsoft.com/office/drawing/2014/main" id="{D973ECF1-2707-D092-89EA-AC6D4B79E56F}"/>
              </a:ext>
            </a:extLst>
          </p:cNvPr>
          <p:cNvSpPr/>
          <p:nvPr userDrawn="1"/>
        </p:nvSpPr>
        <p:spPr>
          <a:xfrm rot="14834054">
            <a:off x="3015414" y="2996601"/>
            <a:ext cx="2352194" cy="3826944"/>
          </a:xfrm>
          <a:custGeom>
            <a:avLst/>
            <a:gdLst>
              <a:gd name="connsiteX0" fmla="*/ 2352194 w 2352194"/>
              <a:gd name="connsiteY0" fmla="*/ 8624 h 3826944"/>
              <a:gd name="connsiteX1" fmla="*/ 749804 w 2352194"/>
              <a:gd name="connsiteY1" fmla="*/ 3826944 h 3826944"/>
              <a:gd name="connsiteX2" fmla="*/ 566692 w 2352194"/>
              <a:gd name="connsiteY2" fmla="*/ 3648149 h 3826944"/>
              <a:gd name="connsiteX3" fmla="*/ 0 w 2352194"/>
              <a:gd name="connsiteY3" fmla="*/ 2181415 h 3826944"/>
              <a:gd name="connsiteX4" fmla="*/ 2181415 w 2352194"/>
              <a:gd name="connsiteY4" fmla="*/ 0 h 3826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2194" h="3826944">
                <a:moveTo>
                  <a:pt x="2352194" y="8624"/>
                </a:moveTo>
                <a:lnTo>
                  <a:pt x="749804" y="3826944"/>
                </a:lnTo>
                <a:lnTo>
                  <a:pt x="566692" y="3648149"/>
                </a:lnTo>
                <a:cubicBezTo>
                  <a:pt x="214596" y="3260758"/>
                  <a:pt x="0" y="2746147"/>
                  <a:pt x="0" y="2181415"/>
                </a:cubicBezTo>
                <a:cubicBezTo>
                  <a:pt x="0" y="976653"/>
                  <a:pt x="976652" y="0"/>
                  <a:pt x="2181415" y="0"/>
                </a:cubicBezTo>
                <a:close/>
              </a:path>
            </a:pathLst>
          </a:custGeom>
          <a:gradFill>
            <a:gsLst>
              <a:gs pos="0">
                <a:srgbClr val="FFBCAF">
                  <a:alpha val="33725"/>
                </a:srgbClr>
              </a:gs>
              <a:gs pos="100000">
                <a:srgbClr val="FF907A">
                  <a:alpha val="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Rectangle 14">
            <a:extLst>
              <a:ext uri="{FF2B5EF4-FFF2-40B4-BE49-F238E27FC236}">
                <a16:creationId xmlns:a16="http://schemas.microsoft.com/office/drawing/2014/main" id="{F09FDFDA-46A6-DCC7-FA34-612FC4BF8109}"/>
              </a:ext>
            </a:extLst>
          </p:cNvPr>
          <p:cNvSpPr/>
          <p:nvPr userDrawn="1"/>
        </p:nvSpPr>
        <p:spPr>
          <a:xfrm flipH="1">
            <a:off x="3047998" y="4571999"/>
            <a:ext cx="9143999" cy="1841109"/>
          </a:xfrm>
          <a:prstGeom prst="rect">
            <a:avLst/>
          </a:prstGeom>
          <a:gradFill>
            <a:gsLst>
              <a:gs pos="0">
                <a:srgbClr val="FF411C">
                  <a:alpha val="29804"/>
                </a:srgbClr>
              </a:gs>
              <a:gs pos="78000">
                <a:srgbClr val="DA002F">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4791456"/>
            <a:ext cx="10570464" cy="1170432"/>
          </a:xfrm>
        </p:spPr>
        <p:txBody>
          <a:bodyPr anchor="b">
            <a:noAutofit/>
          </a:bodyPr>
          <a:lstStyle>
            <a:lvl1pPr algn="l">
              <a:lnSpc>
                <a:spcPct val="110000"/>
              </a:lnSpc>
              <a:defRPr sz="4000" cap="all" spc="7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6025896"/>
            <a:ext cx="10579608" cy="429768"/>
          </a:xfrm>
        </p:spPr>
        <p:txBody>
          <a:bodyPr anchor="t">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Footer Placeholder 18">
            <a:extLst>
              <a:ext uri="{FF2B5EF4-FFF2-40B4-BE49-F238E27FC236}">
                <a16:creationId xmlns:a16="http://schemas.microsoft.com/office/drawing/2014/main" id="{382602B3-F8C3-D957-5C3F-DF1749FA8532}"/>
              </a:ext>
            </a:extLst>
          </p:cNvPr>
          <p:cNvSpPr>
            <a:spLocks noGrp="1"/>
          </p:cNvSpPr>
          <p:nvPr>
            <p:ph type="ftr" sz="quarter" idx="15"/>
          </p:nvPr>
        </p:nvSpPr>
        <p:spPr/>
        <p:txBody>
          <a:bodyPr/>
          <a:lstStyle>
            <a:lvl1pPr>
              <a:defRPr>
                <a:effectLst>
                  <a:outerShdw blurRad="38100" dist="38100" dir="2700000" algn="tl">
                    <a:srgbClr val="000000">
                      <a:alpha val="43137"/>
                    </a:srgbClr>
                  </a:outerShdw>
                </a:effectLst>
              </a:defRPr>
            </a:lvl1pPr>
          </a:lstStyle>
          <a:p>
            <a:r>
              <a:rPr lang="en-US"/>
              <a:t>Sample Footer Text</a:t>
            </a:r>
          </a:p>
        </p:txBody>
      </p:sp>
      <p:sp>
        <p:nvSpPr>
          <p:cNvPr id="17" name="Picture Placeholder 16">
            <a:extLst>
              <a:ext uri="{FF2B5EF4-FFF2-40B4-BE49-F238E27FC236}">
                <a16:creationId xmlns:a16="http://schemas.microsoft.com/office/drawing/2014/main" id="{CC20621E-D3A1-DE2F-A48A-0A5F27957211}"/>
              </a:ext>
            </a:extLst>
          </p:cNvPr>
          <p:cNvSpPr>
            <a:spLocks noGrp="1"/>
          </p:cNvSpPr>
          <p:nvPr>
            <p:ph type="pic" sz="quarter" idx="13"/>
          </p:nvPr>
        </p:nvSpPr>
        <p:spPr>
          <a:xfrm>
            <a:off x="0" y="0"/>
            <a:ext cx="12192000" cy="4572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a:p>
        </p:txBody>
      </p:sp>
      <p:sp>
        <p:nvSpPr>
          <p:cNvPr id="18" name="Date Placeholder 17">
            <a:extLst>
              <a:ext uri="{FF2B5EF4-FFF2-40B4-BE49-F238E27FC236}">
                <a16:creationId xmlns:a16="http://schemas.microsoft.com/office/drawing/2014/main" id="{A0E38CC7-EEB9-1AD7-7B03-603746FE3FF6}"/>
              </a:ext>
            </a:extLst>
          </p:cNvPr>
          <p:cNvSpPr>
            <a:spLocks noGrp="1"/>
          </p:cNvSpPr>
          <p:nvPr>
            <p:ph type="dt" sz="half" idx="14"/>
          </p:nvPr>
        </p:nvSpPr>
        <p:spPr/>
        <p:txBody>
          <a:bodyPr/>
          <a:lstStyle>
            <a:lvl1pPr>
              <a:defRPr>
                <a:solidFill>
                  <a:schemeClr val="tx1"/>
                </a:solidFill>
              </a:defRPr>
            </a:lvl1pPr>
          </a:lstStyle>
          <a:p>
            <a:fld id="{D13647E4-A40C-47B0-8F60-493CEFCF7B87}" type="datetime2">
              <a:rPr lang="en-US" smtClean="0"/>
              <a:pPr/>
              <a:t>Sunday, May 18, 2025</a:t>
            </a:fld>
            <a:endParaRPr lang="en-US"/>
          </a:p>
        </p:txBody>
      </p:sp>
      <p:sp>
        <p:nvSpPr>
          <p:cNvPr id="20" name="Slide Number Placeholder 19">
            <a:extLst>
              <a:ext uri="{FF2B5EF4-FFF2-40B4-BE49-F238E27FC236}">
                <a16:creationId xmlns:a16="http://schemas.microsoft.com/office/drawing/2014/main" id="{B153FF4E-D18A-13B0-6B0A-CF7AF0A5232B}"/>
              </a:ext>
            </a:extLst>
          </p:cNvPr>
          <p:cNvSpPr>
            <a:spLocks noGrp="1"/>
          </p:cNvSpPr>
          <p:nvPr>
            <p:ph type="sldNum" sz="quarter" idx="16"/>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51927337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FA13483-A24C-97DB-1FAB-B1EE383D6793}"/>
              </a:ext>
            </a:extLst>
          </p:cNvPr>
          <p:cNvSpPr/>
          <p:nvPr userDrawn="1"/>
        </p:nvSpPr>
        <p:spPr>
          <a:xfrm>
            <a:off x="5067300" y="-429"/>
            <a:ext cx="7142987" cy="6857571"/>
          </a:xfrm>
          <a:prstGeom prst="rect">
            <a:avLst/>
          </a:prstGeom>
          <a:gradFill>
            <a:gsLst>
              <a:gs pos="0">
                <a:srgbClr val="FF411C"/>
              </a:gs>
              <a:gs pos="100000">
                <a:srgbClr val="9224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30CBF15A-228E-7325-6D7D-982EA5375DC4}"/>
              </a:ext>
            </a:extLst>
          </p:cNvPr>
          <p:cNvSpPr/>
          <p:nvPr userDrawn="1"/>
        </p:nvSpPr>
        <p:spPr>
          <a:xfrm>
            <a:off x="5067301" y="0"/>
            <a:ext cx="7158340" cy="6858000"/>
          </a:xfrm>
          <a:prstGeom prst="rect">
            <a:avLst/>
          </a:prstGeom>
          <a:gradFill>
            <a:gsLst>
              <a:gs pos="27000">
                <a:srgbClr val="DA002F">
                  <a:alpha val="6000"/>
                </a:srgbClr>
              </a:gs>
              <a:gs pos="98000">
                <a:srgbClr val="9B3597">
                  <a:alpha val="72941"/>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EBBC545E-CFDF-A40B-046E-AEC9E529B81C}"/>
              </a:ext>
            </a:extLst>
          </p:cNvPr>
          <p:cNvSpPr/>
          <p:nvPr userDrawn="1"/>
        </p:nvSpPr>
        <p:spPr>
          <a:xfrm rot="10800000">
            <a:off x="5067300" y="4572000"/>
            <a:ext cx="7158340" cy="2286000"/>
          </a:xfrm>
          <a:prstGeom prst="rect">
            <a:avLst/>
          </a:prstGeom>
          <a:gradFill>
            <a:gsLst>
              <a:gs pos="28000">
                <a:srgbClr val="FF907A">
                  <a:alpha val="40000"/>
                </a:srgbClr>
              </a:gs>
              <a:gs pos="100000">
                <a:srgbClr val="DA002F">
                  <a:alpha val="20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a:extLst>
              <a:ext uri="{FF2B5EF4-FFF2-40B4-BE49-F238E27FC236}">
                <a16:creationId xmlns:a16="http://schemas.microsoft.com/office/drawing/2014/main" id="{B90503D3-D62B-0038-E24C-05C4B676AF66}"/>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5687568" y="694944"/>
            <a:ext cx="5513832" cy="2889504"/>
          </a:xfrm>
        </p:spPr>
        <p:txBody>
          <a:bodyPr anchor="t">
            <a:normAutofit/>
          </a:bodyPr>
          <a:lstStyle>
            <a:lvl1pPr algn="l">
              <a:lnSpc>
                <a:spcPct val="110000"/>
              </a:lnSpc>
              <a:defRPr sz="3600" cap="all" spc="7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5687568" y="4974336"/>
            <a:ext cx="5715000"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5067300"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Sunday, May 18, 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346608549"/>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3783B40-3F60-06A1-A3B4-DC42874CA39B}"/>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C857AA2-76DC-82E4-F3DD-3F52F8AEDD2B}"/>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B2F4F0B-B940-67EC-5160-96E04DE554D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F7CCEA1-8F68-6184-F200-038BEAA5980A}"/>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700016" y="868680"/>
            <a:ext cx="6501384" cy="3172968"/>
          </a:xfrm>
        </p:spPr>
        <p:txBody>
          <a:bodyPr anchor="b">
            <a:normAutofit/>
          </a:bodyPr>
          <a:lstStyle>
            <a:lvl1pPr algn="l">
              <a:lnSpc>
                <a:spcPct val="110000"/>
              </a:lnSpc>
              <a:defRPr sz="4400" cap="all" spc="7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700016" y="4974336"/>
            <a:ext cx="6501384"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0"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Sunday, May 18, 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06234935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D11B207-C43F-A096-541F-342F750D8D2F}"/>
              </a:ext>
            </a:extLst>
          </p:cNvPr>
          <p:cNvSpPr/>
          <p:nvPr userDrawn="1"/>
        </p:nvSpPr>
        <p:spPr>
          <a:xfrm>
            <a:off x="1609" y="0"/>
            <a:ext cx="8116842" cy="6858000"/>
          </a:xfrm>
          <a:prstGeom prst="rect">
            <a:avLst/>
          </a:prstGeom>
          <a:gradFill>
            <a:gsLst>
              <a:gs pos="0">
                <a:srgbClr val="FF6647"/>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FFA5D75-9B39-DA35-B84E-2C620AE606AD}"/>
              </a:ext>
            </a:extLst>
          </p:cNvPr>
          <p:cNvSpPr/>
          <p:nvPr userDrawn="1"/>
        </p:nvSpPr>
        <p:spPr>
          <a:xfrm>
            <a:off x="400091" y="0"/>
            <a:ext cx="7718360" cy="6858000"/>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0EFF59E-8B13-02EB-0A24-F0EB09E8533C}"/>
              </a:ext>
            </a:extLst>
          </p:cNvPr>
          <p:cNvSpPr/>
          <p:nvPr userDrawn="1"/>
        </p:nvSpPr>
        <p:spPr>
          <a:xfrm rot="15505285">
            <a:off x="2302968" y="12369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4268046-B098-84E6-7C3A-BC72928D20FB}"/>
              </a:ext>
            </a:extLst>
          </p:cNvPr>
          <p:cNvSpPr/>
          <p:nvPr userDrawn="1"/>
        </p:nvSpPr>
        <p:spPr>
          <a:xfrm rot="10800000">
            <a:off x="-1309" y="4571997"/>
            <a:ext cx="8119760" cy="2286002"/>
          </a:xfrm>
          <a:prstGeom prst="rect">
            <a:avLst/>
          </a:prstGeom>
          <a:gradFill>
            <a:gsLst>
              <a:gs pos="0">
                <a:srgbClr val="BD032B">
                  <a:alpha val="43000"/>
                </a:srgbClr>
              </a:gs>
              <a:gs pos="100000">
                <a:srgbClr val="FF523B">
                  <a:alpha val="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30936"/>
            <a:ext cx="6501384" cy="3172968"/>
          </a:xfrm>
        </p:spPr>
        <p:txBody>
          <a:bodyPr anchor="t">
            <a:normAutofit/>
          </a:bodyPr>
          <a:lstStyle>
            <a:lvl1pPr algn="l">
              <a:lnSpc>
                <a:spcPct val="110000"/>
              </a:lnSpc>
              <a:defRPr sz="4400" cap="all" spc="7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6656832" cy="1481328"/>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8119872" y="0"/>
            <a:ext cx="4078224"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2185416" y="6455664"/>
            <a:ext cx="4672584" cy="365760"/>
          </a:xfrm>
        </p:spPr>
        <p:txBody>
          <a:bodyPr/>
          <a:lstStyle>
            <a:lvl1pPr>
              <a:defRPr>
                <a:solidFill>
                  <a:schemeClr val="tx1"/>
                </a:solidFill>
              </a:defRPr>
            </a:lvl1pPr>
          </a:lstStyle>
          <a:p>
            <a:fld id="{4D40A556-E819-4C0A-8C22-3EE4F023B6DF}" type="datetime2">
              <a:rPr lang="en-US" smtClean="0"/>
              <a:t>Sunday, May 18, 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6839712" y="6455664"/>
            <a:ext cx="548640" cy="365760"/>
          </a:xfrm>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77258947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D2DD7BB-25B8-B7A3-8E13-EDE8E1090689}"/>
              </a:ext>
            </a:extLst>
          </p:cNvPr>
          <p:cNvSpPr/>
          <p:nvPr userDrawn="1"/>
        </p:nvSpPr>
        <p:spPr>
          <a:xfrm rot="10800000" flipH="1">
            <a:off x="0" y="0"/>
            <a:ext cx="6096000" cy="6868461"/>
          </a:xfrm>
          <a:prstGeom prst="rect">
            <a:avLst/>
          </a:prstGeom>
          <a:gradFill>
            <a:gsLst>
              <a:gs pos="0">
                <a:srgbClr val="FE4A00">
                  <a:alpha val="65882"/>
                </a:srgbClr>
              </a:gs>
              <a:gs pos="100000">
                <a:srgbClr val="A6025C"/>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FB6C05D2-D53F-950D-185E-08B200EEFEB9}"/>
              </a:ext>
            </a:extLst>
          </p:cNvPr>
          <p:cNvSpPr/>
          <p:nvPr userDrawn="1"/>
        </p:nvSpPr>
        <p:spPr>
          <a:xfrm rot="10800000" flipH="1">
            <a:off x="-18287" y="4582455"/>
            <a:ext cx="6114286" cy="2275539"/>
          </a:xfrm>
          <a:prstGeom prst="rect">
            <a:avLst/>
          </a:prstGeom>
          <a:gradFill>
            <a:gsLst>
              <a:gs pos="0">
                <a:srgbClr val="DA002F">
                  <a:alpha val="0"/>
                </a:srgbClr>
              </a:gs>
              <a:gs pos="99000">
                <a:srgbClr val="92248E">
                  <a:alpha val="2666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BC0AF5C2-3AA9-7510-308E-9D21678F7EFC}"/>
              </a:ext>
            </a:extLst>
          </p:cNvPr>
          <p:cNvSpPr/>
          <p:nvPr userDrawn="1"/>
        </p:nvSpPr>
        <p:spPr>
          <a:xfrm rot="5400000" flipH="1">
            <a:off x="-148955" y="532365"/>
            <a:ext cx="6878924" cy="5814190"/>
          </a:xfrm>
          <a:prstGeom prst="rect">
            <a:avLst/>
          </a:prstGeom>
          <a:gradFill>
            <a:gsLst>
              <a:gs pos="0">
                <a:srgbClr val="FE4A00">
                  <a:alpha val="0"/>
                </a:srgbClr>
              </a:gs>
              <a:gs pos="100000">
                <a:srgbClr val="A60296">
                  <a:alpha val="38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Oval 10">
            <a:extLst>
              <a:ext uri="{FF2B5EF4-FFF2-40B4-BE49-F238E27FC236}">
                <a16:creationId xmlns:a16="http://schemas.microsoft.com/office/drawing/2014/main" id="{13D13448-08C3-4231-6CCA-F17E4C608199}"/>
              </a:ext>
            </a:extLst>
          </p:cNvPr>
          <p:cNvSpPr/>
          <p:nvPr userDrawn="1"/>
        </p:nvSpPr>
        <p:spPr>
          <a:xfrm rot="10800000">
            <a:off x="949046" y="1319084"/>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941832"/>
            <a:ext cx="4626864" cy="3209544"/>
          </a:xfrm>
        </p:spPr>
        <p:txBody>
          <a:bodyPr anchor="b">
            <a:normAutofit/>
          </a:bodyPr>
          <a:lstStyle>
            <a:lvl1pPr algn="l">
              <a:lnSpc>
                <a:spcPct val="110000"/>
              </a:lnSpc>
              <a:defRPr sz="3600" cap="all" spc="7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74336"/>
            <a:ext cx="4626864" cy="1453896"/>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0" name="Picture Placeholder 19">
            <a:extLst>
              <a:ext uri="{FF2B5EF4-FFF2-40B4-BE49-F238E27FC236}">
                <a16:creationId xmlns:a16="http://schemas.microsoft.com/office/drawing/2014/main" id="{60A6A082-894A-7F2D-AA57-EBD48EAFBDB9}"/>
              </a:ext>
            </a:extLst>
          </p:cNvPr>
          <p:cNvSpPr>
            <a:spLocks noGrp="1"/>
          </p:cNvSpPr>
          <p:nvPr>
            <p:ph type="pic" sz="quarter" idx="13"/>
          </p:nvPr>
        </p:nvSpPr>
        <p:spPr>
          <a:xfrm>
            <a:off x="6092952" y="0"/>
            <a:ext cx="6099048" cy="6858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731520" y="6455664"/>
            <a:ext cx="4096512" cy="365760"/>
          </a:xfrm>
        </p:spPr>
        <p:txBody>
          <a:bodyPr/>
          <a:lstStyle>
            <a:lvl1pPr>
              <a:defRPr>
                <a:solidFill>
                  <a:schemeClr val="tx1"/>
                </a:solidFill>
              </a:defRPr>
            </a:lvl1pPr>
          </a:lstStyle>
          <a:p>
            <a:fld id="{4D40A556-E819-4C0A-8C22-3EE4F023B6DF}" type="datetime2">
              <a:rPr lang="en-US" smtClean="0"/>
              <a:t>Sunday, May 18, 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4809744" y="6455664"/>
            <a:ext cx="548640" cy="365760"/>
          </a:xfrm>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2643556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3">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EF098D0-707B-D77E-5CB5-8E38B2FF3FF0}"/>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1464229-F931-716A-6276-35B63CADD76C}"/>
              </a:ext>
            </a:extLst>
          </p:cNvPr>
          <p:cNvSpPr/>
          <p:nvPr userDrawn="1"/>
        </p:nvSpPr>
        <p:spPr>
          <a:xfrm>
            <a:off x="-1" y="-859"/>
            <a:ext cx="8125313" cy="4564413"/>
          </a:xfrm>
          <a:prstGeom prst="rect">
            <a:avLst/>
          </a:prstGeom>
          <a:gradFill>
            <a:gsLst>
              <a:gs pos="0">
                <a:srgbClr val="FE4A00"/>
              </a:gs>
              <a:gs pos="100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6C2A19-AC9B-A023-2B9D-A5E48E0CC240}"/>
              </a:ext>
            </a:extLst>
          </p:cNvPr>
          <p:cNvSpPr/>
          <p:nvPr userDrawn="1"/>
        </p:nvSpPr>
        <p:spPr>
          <a:xfrm rot="16200000">
            <a:off x="1967150" y="-1592014"/>
            <a:ext cx="4564413" cy="7731888"/>
          </a:xfrm>
          <a:prstGeom prst="rect">
            <a:avLst/>
          </a:prstGeom>
          <a:gradFill>
            <a:gsLst>
              <a:gs pos="0">
                <a:srgbClr val="DA002F">
                  <a:alpha val="21961"/>
                </a:srgbClr>
              </a:gs>
              <a:gs pos="94000">
                <a:srgbClr val="92248E">
                  <a:alpha val="4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CE8143-EB96-241D-91EF-2E8151DC5211}"/>
              </a:ext>
            </a:extLst>
          </p:cNvPr>
          <p:cNvSpPr/>
          <p:nvPr userDrawn="1"/>
        </p:nvSpPr>
        <p:spPr>
          <a:xfrm>
            <a:off x="-2" y="0"/>
            <a:ext cx="7723612" cy="3785436"/>
          </a:xfrm>
          <a:prstGeom prst="rect">
            <a:avLst/>
          </a:prstGeom>
          <a:gradFill>
            <a:gsLst>
              <a:gs pos="59000">
                <a:srgbClr val="FF907A">
                  <a:alpha val="0"/>
                </a:srgbClr>
              </a:gs>
              <a:gs pos="99000">
                <a:srgbClr val="FF907A">
                  <a:alpha val="80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67512"/>
            <a:ext cx="6556248" cy="3493008"/>
          </a:xfrm>
        </p:spPr>
        <p:txBody>
          <a:bodyPr anchor="t">
            <a:normAutofit/>
          </a:bodyPr>
          <a:lstStyle>
            <a:lvl1pPr algn="l">
              <a:defRPr sz="48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37760"/>
            <a:ext cx="10296144" cy="133502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Picture Placeholder 11">
            <a:extLst>
              <a:ext uri="{FF2B5EF4-FFF2-40B4-BE49-F238E27FC236}">
                <a16:creationId xmlns:a16="http://schemas.microsoft.com/office/drawing/2014/main" id="{355F2FE5-4B8F-9A7B-1A46-3A30AE46C3C3}"/>
              </a:ext>
            </a:extLst>
          </p:cNvPr>
          <p:cNvSpPr>
            <a:spLocks noGrp="1"/>
          </p:cNvSpPr>
          <p:nvPr>
            <p:ph type="pic" sz="quarter" idx="13"/>
          </p:nvPr>
        </p:nvSpPr>
        <p:spPr>
          <a:xfrm>
            <a:off x="8124825" y="0"/>
            <a:ext cx="4067175" cy="4556137"/>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2E45163-6A69-4DBE-9812-0AEA8EDC4425}" type="datetime2">
              <a:rPr lang="en-US" smtClean="0"/>
              <a:pPr/>
              <a:t>Sunday, May 18, 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94378783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61BDDB7-A96E-2151-63B9-28A103D980D2}"/>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9" name="Rectangle 8">
            <a:extLst>
              <a:ext uri="{FF2B5EF4-FFF2-40B4-BE49-F238E27FC236}">
                <a16:creationId xmlns:a16="http://schemas.microsoft.com/office/drawing/2014/main" id="{6DA992C5-451E-EC0E-D54A-B0AA21D57F04}"/>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5A4914C5-E872-F937-694B-9226A87D21A6}"/>
              </a:ext>
            </a:extLst>
          </p:cNvPr>
          <p:cNvSpPr/>
          <p:nvPr userDrawn="1"/>
        </p:nvSpPr>
        <p:spPr>
          <a:xfrm rot="10800000" flipH="1">
            <a:off x="7226" y="-5045"/>
            <a:ext cx="12203060" cy="6863044"/>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7B2BF5D5-EB9E-9501-6A32-C2BB4C8ED6A7}"/>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Oval 11">
            <a:extLst>
              <a:ext uri="{FF2B5EF4-FFF2-40B4-BE49-F238E27FC236}">
                <a16:creationId xmlns:a16="http://schemas.microsoft.com/office/drawing/2014/main" id="{90768E01-CF59-AC8E-6819-61512B528C04}"/>
              </a:ext>
            </a:extLst>
          </p:cNvPr>
          <p:cNvSpPr/>
          <p:nvPr userDrawn="1"/>
        </p:nvSpPr>
        <p:spPr>
          <a:xfrm rot="8431052" flipH="1">
            <a:off x="1403739" y="524809"/>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86865A1-AC73-67A9-BC14-E75D3F26BDE9}"/>
              </a:ext>
            </a:extLst>
          </p:cNvPr>
          <p:cNvSpPr/>
          <p:nvPr userDrawn="1"/>
        </p:nvSpPr>
        <p:spPr>
          <a:xfrm rot="16200000">
            <a:off x="-1913484" y="1896512"/>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3657600" y="2807208"/>
            <a:ext cx="7644384" cy="3346704"/>
          </a:xfrm>
        </p:spPr>
        <p:txBody>
          <a:bodyPr anchor="t">
            <a:noAutofit/>
          </a:bodyPr>
          <a:lstStyle>
            <a:lvl1pPr>
              <a:lnSpc>
                <a:spcPct val="110000"/>
              </a:lnSpc>
              <a:defRPr sz="5400" cap="all" spc="700" baseline="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3657600" y="502920"/>
            <a:ext cx="7644384" cy="1280160"/>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Sunday, May 18, 2025</a:t>
            </a:fld>
            <a:endParaRPr lang="en-US"/>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a:p>
        </p:txBody>
      </p:sp>
    </p:spTree>
    <p:extLst>
      <p:ext uri="{BB962C8B-B14F-4D97-AF65-F5344CB8AC3E}">
        <p14:creationId xmlns:p14="http://schemas.microsoft.com/office/powerpoint/2010/main" val="2374594414"/>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1_Section Header">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2555FD-4C27-26F9-D396-F44BD2552350}"/>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114D9F56-D5FE-5416-E898-561CCD18E63E}"/>
              </a:ext>
            </a:extLst>
          </p:cNvPr>
          <p:cNvSpPr/>
          <p:nvPr userDrawn="1"/>
        </p:nvSpPr>
        <p:spPr>
          <a:xfrm>
            <a:off x="-7226" y="0"/>
            <a:ext cx="12210294" cy="6855478"/>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DCE312D2-549E-F681-7F68-B8AAD2F7696A}"/>
              </a:ext>
            </a:extLst>
          </p:cNvPr>
          <p:cNvSpPr/>
          <p:nvPr userDrawn="1"/>
        </p:nvSpPr>
        <p:spPr>
          <a:xfrm rot="10800000" flipH="1">
            <a:off x="383414" y="0"/>
            <a:ext cx="11826874" cy="6858000"/>
          </a:xfrm>
          <a:prstGeom prst="rect">
            <a:avLst/>
          </a:prstGeom>
          <a:gradFill>
            <a:gsLst>
              <a:gs pos="0">
                <a:srgbClr val="FA0036">
                  <a:alpha val="4000"/>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5CC4FFFC-E214-3024-4ED7-32DAAA7A66E0}"/>
              </a:ext>
            </a:extLst>
          </p:cNvPr>
          <p:cNvSpPr/>
          <p:nvPr userDrawn="1"/>
        </p:nvSpPr>
        <p:spPr>
          <a:xfrm rot="5400000" flipH="1">
            <a:off x="4945773" y="-4953002"/>
            <a:ext cx="2286000" cy="12192001"/>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963C23C4-6670-C4D3-CA25-EAF7EB91AC78}"/>
              </a:ext>
            </a:extLst>
          </p:cNvPr>
          <p:cNvSpPr/>
          <p:nvPr userDrawn="1"/>
        </p:nvSpPr>
        <p:spPr>
          <a:xfrm rot="10800000">
            <a:off x="-2" y="-5047"/>
            <a:ext cx="12203070" cy="6420678"/>
          </a:xfrm>
          <a:prstGeom prst="rect">
            <a:avLst/>
          </a:prstGeom>
          <a:gradFill>
            <a:gsLst>
              <a:gs pos="0">
                <a:srgbClr val="FA0036">
                  <a:alpha val="22000"/>
                </a:srgbClr>
              </a:gs>
              <a:gs pos="52000">
                <a:srgbClr val="FF907A">
                  <a:alpha val="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Oval 17">
            <a:extLst>
              <a:ext uri="{FF2B5EF4-FFF2-40B4-BE49-F238E27FC236}">
                <a16:creationId xmlns:a16="http://schemas.microsoft.com/office/drawing/2014/main" id="{FAF9AED1-BD83-3598-C1F0-DC7ED0150981}"/>
              </a:ext>
            </a:extLst>
          </p:cNvPr>
          <p:cNvSpPr/>
          <p:nvPr userDrawn="1"/>
        </p:nvSpPr>
        <p:spPr>
          <a:xfrm rot="20481594" flipH="1">
            <a:off x="6172247" y="626278"/>
            <a:ext cx="5005754" cy="5005754"/>
          </a:xfrm>
          <a:prstGeom prst="ellipse">
            <a:avLst/>
          </a:pr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20" y="2596896"/>
            <a:ext cx="8933688" cy="3566160"/>
          </a:xfrm>
        </p:spPr>
        <p:txBody>
          <a:bodyPr anchor="b">
            <a:noAutofit/>
          </a:bodyPr>
          <a:lstStyle>
            <a:lvl1pPr>
              <a:lnSpc>
                <a:spcPct val="110000"/>
              </a:lnSpc>
              <a:defRPr sz="6000" cap="all" spc="700" baseline="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603504"/>
            <a:ext cx="10177272" cy="1078992"/>
          </a:xfrm>
        </p:spPr>
        <p:txBody>
          <a:bodyPr anchor="ctr">
            <a:normAutofit/>
          </a:bodyPr>
          <a:lstStyle>
            <a:lvl1pPr marL="0" indent="0">
              <a:buNone/>
              <a:defRPr sz="1800" cap="all" spc="400" baseline="0">
                <a:solidFill>
                  <a:schemeClr val="tx2"/>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845713-EE4C-7615-B812-531C14CF0CA2}"/>
              </a:ext>
            </a:extLst>
          </p:cNvPr>
          <p:cNvSpPr>
            <a:spLocks noGrp="1"/>
          </p:cNvSpPr>
          <p:nvPr>
            <p:ph type="dt" sz="half" idx="10"/>
          </p:nvPr>
        </p:nvSpPr>
        <p:spPr/>
        <p:txBody>
          <a:bodyPr/>
          <a:lstStyle>
            <a:lvl1pPr>
              <a:defRPr>
                <a:solidFill>
                  <a:schemeClr val="tx2"/>
                </a:solidFill>
              </a:defRPr>
            </a:lvl1pPr>
          </a:lstStyle>
          <a:p>
            <a:fld id="{CDEEBF68-1E89-48ED-A4C1-57E5529AECD7}" type="datetime2">
              <a:rPr lang="en-US" smtClean="0"/>
              <a:t>Sunday, May 18, 2025</a:t>
            </a:fld>
            <a:endParaRPr lang="en-US"/>
          </a:p>
        </p:txBody>
      </p:sp>
      <p:sp>
        <p:nvSpPr>
          <p:cNvPr id="5" name="Footer Placeholder 4">
            <a:extLst>
              <a:ext uri="{FF2B5EF4-FFF2-40B4-BE49-F238E27FC236}">
                <a16:creationId xmlns:a16="http://schemas.microsoft.com/office/drawing/2014/main" id="{9F1849E7-8E94-3B02-239C-AAB481596BFD}"/>
              </a:ext>
            </a:extLst>
          </p:cNvPr>
          <p:cNvSpPr>
            <a:spLocks noGrp="1"/>
          </p:cNvSpPr>
          <p:nvPr>
            <p:ph type="ftr" sz="quarter" idx="11"/>
          </p:nvPr>
        </p:nvSpPr>
        <p:spPr/>
        <p:txBody>
          <a:bodyPr/>
          <a:lstStyle>
            <a:lvl1pPr>
              <a:defRPr>
                <a:solidFill>
                  <a:schemeClr val="tx2"/>
                </a:solidFill>
              </a:defRPr>
            </a:lvl1pPr>
          </a:lstStyle>
          <a:p>
            <a:r>
              <a:rPr lang="en-US"/>
              <a:t>Sample Footer Text</a:t>
            </a:r>
          </a:p>
        </p:txBody>
      </p:sp>
      <p:sp>
        <p:nvSpPr>
          <p:cNvPr id="6" name="Slide Number Placeholder 5">
            <a:extLst>
              <a:ext uri="{FF2B5EF4-FFF2-40B4-BE49-F238E27FC236}">
                <a16:creationId xmlns:a16="http://schemas.microsoft.com/office/drawing/2014/main" id="{70644BD7-C050-D052-8408-65ADAAF674FF}"/>
              </a:ext>
            </a:extLst>
          </p:cNvPr>
          <p:cNvSpPr>
            <a:spLocks noGrp="1"/>
          </p:cNvSpPr>
          <p:nvPr>
            <p:ph type="sldNum" sz="quarter" idx="12"/>
          </p:nvPr>
        </p:nvSpPr>
        <p:spPr/>
        <p:txBody>
          <a:bodyPr/>
          <a:lstStyle>
            <a:lvl1pPr>
              <a:defRPr>
                <a:solidFill>
                  <a:schemeClr val="tx2"/>
                </a:solidFill>
              </a:defRPr>
            </a:lvl1pPr>
          </a:lstStyle>
          <a:p>
            <a:fld id="{84145AC3-CC88-4C8A-A6CE-8D44921B6A23}" type="slidenum">
              <a:rPr lang="en-US" smtClean="0"/>
              <a:pPr/>
              <a:t>‹#›</a:t>
            </a:fld>
            <a:endParaRPr lang="en-US"/>
          </a:p>
        </p:txBody>
      </p:sp>
    </p:spTree>
    <p:extLst>
      <p:ext uri="{BB962C8B-B14F-4D97-AF65-F5344CB8AC3E}">
        <p14:creationId xmlns:p14="http://schemas.microsoft.com/office/powerpoint/2010/main" val="137511183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2_Section Head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2D489E1-B51A-89C5-45F9-B413F211D55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12E0C6-4104-C3CF-0AC9-B02B04093AEC}"/>
              </a:ext>
            </a:extLst>
          </p:cNvPr>
          <p:cNvSpPr/>
          <p:nvPr userDrawn="1"/>
        </p:nvSpPr>
        <p:spPr>
          <a:xfrm flipH="1">
            <a:off x="-7" y="2286000"/>
            <a:ext cx="12192006" cy="4571571"/>
          </a:xfrm>
          <a:prstGeom prst="rect">
            <a:avLst/>
          </a:prstGeom>
          <a:gradFill>
            <a:gsLst>
              <a:gs pos="8000">
                <a:srgbClr val="D861D4"/>
              </a:gs>
              <a:gs pos="100000">
                <a:srgbClr val="DA002F">
                  <a:alpha val="77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ED8E2E-5EF9-EDB3-196D-C11369CBD457}"/>
              </a:ext>
            </a:extLst>
          </p:cNvPr>
          <p:cNvSpPr/>
          <p:nvPr userDrawn="1"/>
        </p:nvSpPr>
        <p:spPr>
          <a:xfrm rot="5400000" flipH="1">
            <a:off x="3809997" y="-1524004"/>
            <a:ext cx="4572000" cy="12192005"/>
          </a:xfrm>
          <a:prstGeom prst="rect">
            <a:avLst/>
          </a:prstGeom>
          <a:gradFill>
            <a:gsLst>
              <a:gs pos="0">
                <a:srgbClr val="FE4A00">
                  <a:alpha val="45000"/>
                </a:srgbClr>
              </a:gs>
              <a:gs pos="99000">
                <a:srgbClr val="9B3597">
                  <a:alpha val="8300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B416088-729A-E0F1-ACD1-1B9C550FBF2F}"/>
              </a:ext>
            </a:extLst>
          </p:cNvPr>
          <p:cNvSpPr/>
          <p:nvPr userDrawn="1"/>
        </p:nvSpPr>
        <p:spPr>
          <a:xfrm rot="10800000" flipH="1">
            <a:off x="1" y="2286000"/>
            <a:ext cx="4051344" cy="4571571"/>
          </a:xfrm>
          <a:prstGeom prst="rect">
            <a:avLst/>
          </a:prstGeom>
          <a:gradFill>
            <a:gsLst>
              <a:gs pos="0">
                <a:srgbClr val="DA002F">
                  <a:alpha val="0"/>
                </a:srgbClr>
              </a:gs>
              <a:gs pos="84000">
                <a:srgbClr val="FF907A">
                  <a:alpha val="32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103E43B-4588-ACF5-79CA-D83A05D9E2F6}"/>
              </a:ext>
            </a:extLst>
          </p:cNvPr>
          <p:cNvSpPr/>
          <p:nvPr userDrawn="1"/>
        </p:nvSpPr>
        <p:spPr>
          <a:xfrm rot="12508972">
            <a:off x="1159677" y="126244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31000">
                <a:srgbClr val="FF907A">
                  <a:alpha val="0"/>
                </a:srgbClr>
              </a:gs>
              <a:gs pos="85000">
                <a:srgbClr val="FFBCAF">
                  <a:alpha val="2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654296" y="2880360"/>
            <a:ext cx="6757416" cy="3319272"/>
          </a:xfrm>
        </p:spPr>
        <p:txBody>
          <a:bodyPr anchor="t">
            <a:noAutofit/>
          </a:bodyPr>
          <a:lstStyle>
            <a:lvl1pPr algn="r">
              <a:lnSpc>
                <a:spcPct val="110000"/>
              </a:lnSpc>
              <a:defRPr sz="6000" cap="all" spc="700" baseline="0">
                <a:solidFill>
                  <a:schemeClr val="tx2"/>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1033272" y="365760"/>
            <a:ext cx="10387584" cy="1545336"/>
          </a:xfrm>
        </p:spPr>
        <p:txBody>
          <a:bodyPr anchor="ctr">
            <a:normAutofit/>
          </a:bodyPr>
          <a:lstStyle>
            <a:lvl1pPr marL="0" indent="0" algn="r">
              <a:buNone/>
              <a:defRPr sz="1800" cap="all" spc="400" baseline="0">
                <a:solidFill>
                  <a:schemeClr val="bg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20" name="Date Placeholder 19">
            <a:extLst>
              <a:ext uri="{FF2B5EF4-FFF2-40B4-BE49-F238E27FC236}">
                <a16:creationId xmlns:a16="http://schemas.microsoft.com/office/drawing/2014/main" id="{3E4E9DB5-BACC-9EF0-0A1A-513EEEF3F85D}"/>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Sunday, May 18, 2025</a:t>
            </a:fld>
            <a:endParaRPr lang="en-US"/>
          </a:p>
        </p:txBody>
      </p:sp>
      <p:sp>
        <p:nvSpPr>
          <p:cNvPr id="21" name="Footer Placeholder 20">
            <a:extLst>
              <a:ext uri="{FF2B5EF4-FFF2-40B4-BE49-F238E27FC236}">
                <a16:creationId xmlns:a16="http://schemas.microsoft.com/office/drawing/2014/main" id="{C69F26B0-9989-CD3A-38C7-506F21D70B28}"/>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22" name="Slide Number Placeholder 21">
            <a:extLst>
              <a:ext uri="{FF2B5EF4-FFF2-40B4-BE49-F238E27FC236}">
                <a16:creationId xmlns:a16="http://schemas.microsoft.com/office/drawing/2014/main" id="{547E32DD-6E73-2CAF-FAB4-CB69E6C8048C}"/>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876682004"/>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3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73F0EC4-4DAF-C791-9F54-D0F8E39142E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3A5CB81-EBBA-9BC3-FF7E-02BB58023521}"/>
              </a:ext>
            </a:extLst>
          </p:cNvPr>
          <p:cNvSpPr/>
          <p:nvPr userDrawn="1"/>
        </p:nvSpPr>
        <p:spPr>
          <a:xfrm flipH="1">
            <a:off x="8123858"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E18D0D-B249-A54F-E213-301E1288A18C}"/>
              </a:ext>
            </a:extLst>
          </p:cNvPr>
          <p:cNvSpPr/>
          <p:nvPr userDrawn="1"/>
        </p:nvSpPr>
        <p:spPr>
          <a:xfrm flipH="1">
            <a:off x="8123767"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A9D94D8-9902-46E1-4DF8-0563CED39ACF}"/>
              </a:ext>
            </a:extLst>
          </p:cNvPr>
          <p:cNvSpPr/>
          <p:nvPr userDrawn="1"/>
        </p:nvSpPr>
        <p:spPr>
          <a:xfrm rot="16200000" flipH="1">
            <a:off x="7905605"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6F6C1AC-FF79-111F-1ED3-9CC4FF9BE2D6}"/>
              </a:ext>
            </a:extLst>
          </p:cNvPr>
          <p:cNvSpPr/>
          <p:nvPr userDrawn="1"/>
        </p:nvSpPr>
        <p:spPr>
          <a:xfrm rot="10800000">
            <a:off x="6983058"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731519" y="2732690"/>
            <a:ext cx="6382512" cy="3412078"/>
          </a:xfrm>
        </p:spPr>
        <p:txBody>
          <a:bodyPr anchor="b">
            <a:noAutofit/>
          </a:bodyPr>
          <a:lstStyle>
            <a:lvl1pPr>
              <a:lnSpc>
                <a:spcPct val="110000"/>
              </a:lnSpc>
              <a:defRPr sz="4800" cap="all" spc="70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731520" y="448056"/>
            <a:ext cx="6574536"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bg1"/>
                </a:solidFill>
              </a:defRPr>
            </a:lvl1pPr>
          </a:lstStyle>
          <a:p>
            <a:fld id="{D13647E4-A40C-47B0-8F60-493CEFCF7B87}" type="datetime2">
              <a:rPr lang="en-US" smtClean="0"/>
              <a:pPr/>
              <a:t>Sunday, May 18, 2025</a:t>
            </a:fld>
            <a:endParaRPr lang="en-US"/>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30103870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1">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FE7F8B-D1C1-6301-75A5-2EC4374F9AF1}"/>
              </a:ext>
            </a:extLst>
          </p:cNvPr>
          <p:cNvSpPr/>
          <p:nvPr userDrawn="1"/>
        </p:nvSpPr>
        <p:spPr>
          <a:xfrm flipH="1" flipV="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C1D8467A-A1B6-E7E6-CAD4-E63E0FE2CCCB}"/>
              </a:ext>
            </a:extLst>
          </p:cNvPr>
          <p:cNvSpPr/>
          <p:nvPr userDrawn="1"/>
        </p:nvSpPr>
        <p:spPr>
          <a:xfrm flipV="1">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2A9C06E7-BC9C-2F5F-5DD1-D04EB713C63D}"/>
              </a:ext>
            </a:extLst>
          </p:cNvPr>
          <p:cNvSpPr/>
          <p:nvPr userDrawn="1"/>
        </p:nvSpPr>
        <p:spPr>
          <a:xfrm rot="10800000" flipH="1" flipV="1">
            <a:off x="7226" y="-5045"/>
            <a:ext cx="12203060" cy="6863044"/>
          </a:xfrm>
          <a:prstGeom prst="rect">
            <a:avLst/>
          </a:prstGeom>
          <a:gradFill>
            <a:gsLst>
              <a:gs pos="0">
                <a:srgbClr val="FA0036">
                  <a:alpha val="4000"/>
                </a:srgbClr>
              </a:gs>
              <a:gs pos="99000">
                <a:schemeClr val="accent2">
                  <a:alpha val="98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985261F8-8CD8-F2E0-C386-BE6A16D95BFC}"/>
              </a:ext>
            </a:extLst>
          </p:cNvPr>
          <p:cNvSpPr/>
          <p:nvPr userDrawn="1"/>
        </p:nvSpPr>
        <p:spPr>
          <a:xfrm rot="16200000" flipH="1" flipV="1">
            <a:off x="3720946" y="-3713197"/>
            <a:ext cx="4549803" cy="12020592"/>
          </a:xfrm>
          <a:prstGeom prst="rect">
            <a:avLst/>
          </a:prstGeom>
          <a:gradFill>
            <a:gsLst>
              <a:gs pos="0">
                <a:srgbClr val="D861D4">
                  <a:alpha val="0"/>
                </a:srgbClr>
              </a:gs>
              <a:gs pos="100000">
                <a:srgbClr val="FF7037">
                  <a:alpha val="66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Oval 14">
            <a:extLst>
              <a:ext uri="{FF2B5EF4-FFF2-40B4-BE49-F238E27FC236}">
                <a16:creationId xmlns:a16="http://schemas.microsoft.com/office/drawing/2014/main" id="{D3D4A82C-6849-A88D-6D57-833E9A7481B9}"/>
              </a:ext>
            </a:extLst>
          </p:cNvPr>
          <p:cNvSpPr/>
          <p:nvPr userDrawn="1"/>
        </p:nvSpPr>
        <p:spPr>
          <a:xfrm rot="13168948" flipH="1" flipV="1">
            <a:off x="1027160" y="609473"/>
            <a:ext cx="5005754" cy="5005754"/>
          </a:xfrm>
          <a:prstGeom prst="ellipse">
            <a:avLst/>
          </a:prstGeom>
          <a:gradFill>
            <a:gsLst>
              <a:gs pos="31000">
                <a:srgbClr val="FF907A">
                  <a:alpha val="0"/>
                </a:srgbClr>
              </a:gs>
              <a:gs pos="85000">
                <a:srgbClr val="FFBCAF">
                  <a:alpha val="2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D55CA38-7F60-D664-4EC0-C54B60C02BCF}"/>
              </a:ext>
            </a:extLst>
          </p:cNvPr>
          <p:cNvSpPr/>
          <p:nvPr userDrawn="1"/>
        </p:nvSpPr>
        <p:spPr>
          <a:xfrm rot="5400000" flipV="1">
            <a:off x="-1913484" y="1896512"/>
            <a:ext cx="6860522" cy="3062447"/>
          </a:xfrm>
          <a:prstGeom prst="rect">
            <a:avLst/>
          </a:prstGeom>
          <a:gradFill>
            <a:gsLst>
              <a:gs pos="0">
                <a:srgbClr val="FA0036">
                  <a:alpha val="62000"/>
                </a:srgbClr>
              </a:gs>
              <a:gs pos="77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3557016" y="987552"/>
            <a:ext cx="7644384" cy="2944368"/>
          </a:xfrm>
        </p:spPr>
        <p:txBody>
          <a:bodyPr anchor="b">
            <a:normAutofit/>
          </a:bodyPr>
          <a:lstStyle>
            <a:lvl1pPr algn="l">
              <a:lnSpc>
                <a:spcPct val="110000"/>
              </a:lnSpc>
              <a:defRPr sz="5400" cap="all" spc="7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3538728" y="5294376"/>
            <a:ext cx="7644384" cy="107899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Sunday, May 18, 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58611052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4_Section Header">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EE224F4E-72E0-DBAC-5301-7583E30188A2}"/>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BCE8C1A-DF0A-EB1C-1486-88CB94B27101}"/>
              </a:ext>
            </a:extLst>
          </p:cNvPr>
          <p:cNvSpPr/>
          <p:nvPr userDrawn="1"/>
        </p:nvSpPr>
        <p:spPr>
          <a:xfrm flipH="1">
            <a:off x="-2" y="0"/>
            <a:ext cx="6057902" cy="6858000"/>
          </a:xfrm>
          <a:prstGeom prst="rect">
            <a:avLst/>
          </a:prstGeom>
          <a:gradFill>
            <a:gsLst>
              <a:gs pos="12000">
                <a:srgbClr val="FF907A"/>
              </a:gs>
              <a:gs pos="98000">
                <a:srgbClr val="DA002F">
                  <a:alpha val="89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D7EE67C-2C8A-DAC9-C367-821AC2843131}"/>
              </a:ext>
            </a:extLst>
          </p:cNvPr>
          <p:cNvSpPr/>
          <p:nvPr userDrawn="1"/>
        </p:nvSpPr>
        <p:spPr>
          <a:xfrm flipH="1">
            <a:off x="0" y="17416"/>
            <a:ext cx="4076700" cy="6840156"/>
          </a:xfrm>
          <a:prstGeom prst="rect">
            <a:avLst/>
          </a:prstGeom>
          <a:gradFill>
            <a:gsLst>
              <a:gs pos="0">
                <a:srgbClr val="FE4A00">
                  <a:alpha val="0"/>
                </a:srgbClr>
              </a:gs>
              <a:gs pos="100000">
                <a:srgbClr val="92248E">
                  <a:alpha val="74000"/>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DC8B235-7780-FD69-7D55-BDC704093266}"/>
              </a:ext>
            </a:extLst>
          </p:cNvPr>
          <p:cNvSpPr/>
          <p:nvPr userDrawn="1"/>
        </p:nvSpPr>
        <p:spPr>
          <a:xfrm rot="16200000">
            <a:off x="545122" y="739137"/>
            <a:ext cx="5005754" cy="5005754"/>
          </a:xfrm>
          <a:prstGeom prst="ellipse">
            <a:avLst/>
          </a:prstGeom>
          <a:gradFill>
            <a:gsLst>
              <a:gs pos="31000">
                <a:srgbClr val="FF907A">
                  <a:alpha val="0"/>
                </a:srgbClr>
              </a:gs>
              <a:gs pos="85000">
                <a:srgbClr val="FF907A">
                  <a:alpha val="21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BAC9699-F6E5-C8ED-49AC-2FD214336A94}"/>
              </a:ext>
            </a:extLst>
          </p:cNvPr>
          <p:cNvSpPr/>
          <p:nvPr userDrawn="1"/>
        </p:nvSpPr>
        <p:spPr>
          <a:xfrm rot="16200000" flipH="1">
            <a:off x="1887293" y="-1884606"/>
            <a:ext cx="2286428" cy="6054785"/>
          </a:xfrm>
          <a:prstGeom prst="rect">
            <a:avLst/>
          </a:prstGeom>
          <a:gradFill>
            <a:gsLst>
              <a:gs pos="0">
                <a:srgbClr val="FE4A00">
                  <a:alpha val="0"/>
                </a:srgbClr>
              </a:gs>
              <a:gs pos="99000">
                <a:srgbClr val="FA0036">
                  <a:alpha val="37000"/>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6903720" y="2834640"/>
            <a:ext cx="4709160" cy="3273552"/>
          </a:xfrm>
        </p:spPr>
        <p:txBody>
          <a:bodyPr anchor="b">
            <a:noAutofit/>
          </a:bodyPr>
          <a:lstStyle>
            <a:lvl1pPr>
              <a:lnSpc>
                <a:spcPct val="110000"/>
              </a:lnSpc>
              <a:defRPr sz="4000" cap="all" spc="70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6903720" y="356616"/>
            <a:ext cx="4709160" cy="1563624"/>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Sunday, May 18, 2025</a:t>
            </a:fld>
            <a:endParaRPr lang="en-US"/>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4363492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5_Section Header">
    <p:bg>
      <p:bgRef idx="1001">
        <a:schemeClr val="bg1"/>
      </p:bgRef>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BBC3F24-FA13-EC61-689C-8551860FA62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CD395D-342F-F57A-9D79-5E9AD61E4631}"/>
              </a:ext>
            </a:extLst>
          </p:cNvPr>
          <p:cNvSpPr/>
          <p:nvPr userDrawn="1"/>
        </p:nvSpPr>
        <p:spPr>
          <a:xfrm flipH="1">
            <a:off x="-2" y="0"/>
            <a:ext cx="4069174" cy="6858000"/>
          </a:xfrm>
          <a:prstGeom prst="rect">
            <a:avLst/>
          </a:prstGeom>
          <a:gradFill>
            <a:gsLst>
              <a:gs pos="2000">
                <a:srgbClr val="FF907A"/>
              </a:gs>
              <a:gs pos="100000">
                <a:srgbClr val="DA002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76BA1E-908A-89C2-E2A9-8742B659189C}"/>
              </a:ext>
            </a:extLst>
          </p:cNvPr>
          <p:cNvSpPr/>
          <p:nvPr userDrawn="1"/>
        </p:nvSpPr>
        <p:spPr>
          <a:xfrm flipH="1">
            <a:off x="-2210" y="0"/>
            <a:ext cx="3771569"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141466-94AD-631F-FBBE-ECA1B14A7E09}"/>
              </a:ext>
            </a:extLst>
          </p:cNvPr>
          <p:cNvSpPr/>
          <p:nvPr userDrawn="1"/>
        </p:nvSpPr>
        <p:spPr>
          <a:xfrm rot="16200000" flipH="1">
            <a:off x="-220372" y="2528571"/>
            <a:ext cx="4528203" cy="4050888"/>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95D02C1-8C83-AB13-81FE-178B3E068EC3}"/>
              </a:ext>
            </a:extLst>
          </p:cNvPr>
          <p:cNvSpPr/>
          <p:nvPr userDrawn="1"/>
        </p:nvSpPr>
        <p:spPr>
          <a:xfrm rot="10800000">
            <a:off x="-1142919" y="876000"/>
            <a:ext cx="4648799" cy="4648799"/>
          </a:xfrm>
          <a:prstGeom prst="ellipse">
            <a:avLst/>
          </a:pr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92EA34-13CC-54C1-DE3D-4F1D5D55C9A7}"/>
              </a:ext>
            </a:extLst>
          </p:cNvPr>
          <p:cNvSpPr>
            <a:spLocks noGrp="1"/>
          </p:cNvSpPr>
          <p:nvPr>
            <p:ph type="title"/>
          </p:nvPr>
        </p:nvSpPr>
        <p:spPr>
          <a:xfrm>
            <a:off x="4837176" y="3419856"/>
            <a:ext cx="6574536" cy="2724912"/>
          </a:xfrm>
        </p:spPr>
        <p:txBody>
          <a:bodyPr anchor="b">
            <a:noAutofit/>
          </a:bodyPr>
          <a:lstStyle>
            <a:lvl1pPr>
              <a:lnSpc>
                <a:spcPct val="110000"/>
              </a:lnSpc>
              <a:defRPr sz="4800" cap="all" spc="700" baseline="0">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FDC7299-89AC-DB5B-B75E-E02A0040A62D}"/>
              </a:ext>
            </a:extLst>
          </p:cNvPr>
          <p:cNvSpPr>
            <a:spLocks noGrp="1"/>
          </p:cNvSpPr>
          <p:nvPr>
            <p:ph type="body" idx="1"/>
          </p:nvPr>
        </p:nvSpPr>
        <p:spPr>
          <a:xfrm>
            <a:off x="4837176" y="448056"/>
            <a:ext cx="6784848" cy="1389888"/>
          </a:xfrm>
        </p:spPr>
        <p:txBody>
          <a:bodyPr anchor="ctr">
            <a:normAutofit/>
          </a:bodyPr>
          <a:lstStyle>
            <a:lvl1pPr marL="0" indent="0">
              <a:buNone/>
              <a:defRPr sz="1800" cap="all" spc="400" baseline="0">
                <a:solidFill>
                  <a:schemeClr val="tx1"/>
                </a:solidFill>
                <a:latin typeface="+mj-lt"/>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8" name="Date Placeholder 7">
            <a:extLst>
              <a:ext uri="{FF2B5EF4-FFF2-40B4-BE49-F238E27FC236}">
                <a16:creationId xmlns:a16="http://schemas.microsoft.com/office/drawing/2014/main" id="{41D3795E-D3DC-CB1F-95CE-E417A80D37A5}"/>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Sunday, May 18, 2025</a:t>
            </a:fld>
            <a:endParaRPr lang="en-US"/>
          </a:p>
        </p:txBody>
      </p:sp>
      <p:sp>
        <p:nvSpPr>
          <p:cNvPr id="9" name="Footer Placeholder 8">
            <a:extLst>
              <a:ext uri="{FF2B5EF4-FFF2-40B4-BE49-F238E27FC236}">
                <a16:creationId xmlns:a16="http://schemas.microsoft.com/office/drawing/2014/main" id="{EE09A6EF-FD24-B4D2-9359-B6F271E44C39}"/>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10" name="Slide Number Placeholder 9">
            <a:extLst>
              <a:ext uri="{FF2B5EF4-FFF2-40B4-BE49-F238E27FC236}">
                <a16:creationId xmlns:a16="http://schemas.microsoft.com/office/drawing/2014/main" id="{D577B03C-B36A-C282-3A64-0BCCA1AB2028}"/>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653258073"/>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3735CD2-2790-A02E-C1A3-EB251A110779}"/>
              </a:ext>
            </a:extLst>
          </p:cNvPr>
          <p:cNvSpPr/>
          <p:nvPr userDrawn="1"/>
        </p:nvSpPr>
        <p:spPr>
          <a:xfrm flipH="1">
            <a:off x="-2" y="0"/>
            <a:ext cx="6096000" cy="6858000"/>
          </a:xfrm>
          <a:prstGeom prst="rect">
            <a:avLst/>
          </a:prstGeom>
          <a:gradFill>
            <a:gsLst>
              <a:gs pos="8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27BCFA5-D41F-08E8-0C59-3B6D1AE8FC85}"/>
              </a:ext>
            </a:extLst>
          </p:cNvPr>
          <p:cNvSpPr/>
          <p:nvPr userDrawn="1"/>
        </p:nvSpPr>
        <p:spPr>
          <a:xfrm flipH="1">
            <a:off x="0" y="17416"/>
            <a:ext cx="5067300" cy="6840156"/>
          </a:xfrm>
          <a:prstGeom prst="rect">
            <a:avLst/>
          </a:prstGeom>
          <a:gradFill>
            <a:gsLst>
              <a:gs pos="22000">
                <a:srgbClr val="FF5076">
                  <a:alpha val="0"/>
                </a:srgbClr>
              </a:gs>
              <a:gs pos="99000">
                <a:srgbClr val="92248E">
                  <a:alpha val="91765"/>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833A7D-2BA4-F824-376C-8607C290E93B}"/>
              </a:ext>
            </a:extLst>
          </p:cNvPr>
          <p:cNvSpPr/>
          <p:nvPr userDrawn="1"/>
        </p:nvSpPr>
        <p:spPr>
          <a:xfrm rot="5400000" flipH="1">
            <a:off x="-20998" y="723590"/>
            <a:ext cx="6595192" cy="5638799"/>
          </a:xfrm>
          <a:prstGeom prst="rect">
            <a:avLst/>
          </a:prstGeom>
          <a:gradFill>
            <a:gsLst>
              <a:gs pos="2000">
                <a:srgbClr val="DA002F">
                  <a:alpha val="18824"/>
                </a:srgbClr>
              </a:gs>
              <a:gs pos="57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CFC381E-3DA3-22D7-F3CB-6FF3B17D6865}"/>
              </a:ext>
            </a:extLst>
          </p:cNvPr>
          <p:cNvSpPr/>
          <p:nvPr userDrawn="1"/>
        </p:nvSpPr>
        <p:spPr>
          <a:xfrm rot="12508972">
            <a:off x="652110" y="716188"/>
            <a:ext cx="5005754" cy="5005754"/>
          </a:xfrm>
          <a:prstGeom prst="ellipse">
            <a:avLst/>
          </a:prstGeom>
          <a:gradFill>
            <a:gsLst>
              <a:gs pos="31000">
                <a:srgbClr val="FF907A">
                  <a:alpha val="0"/>
                </a:srgbClr>
              </a:gs>
              <a:gs pos="85000">
                <a:srgbClr val="FFBCAF">
                  <a:alpha val="22745"/>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822960" y="2029968"/>
            <a:ext cx="4398264" cy="2825496"/>
          </a:xfrm>
        </p:spPr>
        <p:txBody>
          <a:bodyPr anchor="ctr">
            <a:noAutofit/>
          </a:bodyPr>
          <a:lstStyle>
            <a:lvl1pPr algn="ctr">
              <a:lnSpc>
                <a:spcPct val="110000"/>
              </a:lnSpc>
              <a:defRPr sz="4000" cap="all" spc="700" baseline="0">
                <a:solidFill>
                  <a:schemeClr val="bg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7004304" y="859536"/>
            <a:ext cx="4517136" cy="5111496"/>
          </a:xfrm>
        </p:spPr>
        <p:txBody>
          <a:bodyPr vert="horz" lIns="91440" tIns="45720" rIns="91440" bIns="45720" rtlCol="0" anchor="ctr">
            <a:normAutofit/>
          </a:bodyPr>
          <a:lstStyle>
            <a:lvl1pPr marL="438912" indent="-347472">
              <a:lnSpc>
                <a:spcPct val="130000"/>
              </a:lnSpc>
              <a:spcBef>
                <a:spcPts val="1000"/>
              </a:spcBef>
              <a:buFont typeface="+mj-lt"/>
              <a:buAutoNum type="arabicPeriod"/>
              <a:defRPr lang="en-US" b="0" cap="none" spc="0" baseline="0" dirty="0"/>
            </a:lvl1pPr>
            <a:lvl2pPr marL="438912" indent="-347472">
              <a:lnSpc>
                <a:spcPct val="130000"/>
              </a:lnSpc>
              <a:spcBef>
                <a:spcPts val="1000"/>
              </a:spcBef>
              <a:buFont typeface="+mj-lt"/>
              <a:buAutoNum type="arabicPeriod"/>
              <a:defRPr lang="en-US" b="1" cap="all" spc="400" baseline="0" dirty="0"/>
            </a:lvl2pPr>
            <a:lvl3pPr marL="438912" indent="-347472">
              <a:lnSpc>
                <a:spcPct val="130000"/>
              </a:lnSpc>
              <a:spcBef>
                <a:spcPts val="1000"/>
              </a:spcBef>
              <a:buFont typeface="+mj-lt"/>
              <a:buAutoNum type="arabicPeriod"/>
              <a:defRPr lang="en-US" b="1" cap="all" spc="400" baseline="0" dirty="0"/>
            </a:lvl3pPr>
            <a:lvl4pPr marL="438912" indent="-347472">
              <a:lnSpc>
                <a:spcPct val="130000"/>
              </a:lnSpc>
              <a:spcBef>
                <a:spcPts val="1000"/>
              </a:spcBef>
              <a:buFont typeface="+mj-lt"/>
              <a:buAutoNum type="arabicPeriod"/>
              <a:defRPr lang="en-US" b="1" cap="all" spc="400" baseline="0" dirty="0"/>
            </a:lvl4pPr>
            <a:lvl5pPr marL="438912" indent="-347472">
              <a:lnSpc>
                <a:spcPct val="130000"/>
              </a:lnSpc>
              <a:spcBef>
                <a:spcPts val="1000"/>
              </a:spcBef>
              <a:buFont typeface="+mj-lt"/>
              <a:buAutoNum type="arabicPeriod"/>
              <a:defRPr lang="en-US" b="1" cap="all" spc="400" baseline="0" dirty="0"/>
            </a:lvl5pPr>
          </a:lstStyle>
          <a:p>
            <a:pPr lvl="0"/>
            <a:r>
              <a:rPr lang="en-US"/>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Sunday, May 18, 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94035622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Agenda">
    <p:bg>
      <p:bgRef idx="1001">
        <a:schemeClr val="bg2"/>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B5C5E01-6047-09D9-CA8C-ACF771ED4F5F}"/>
              </a:ext>
            </a:extLst>
          </p:cNvPr>
          <p:cNvSpPr/>
          <p:nvPr userDrawn="1"/>
        </p:nvSpPr>
        <p:spPr>
          <a:xfrm>
            <a:off x="-2" y="0"/>
            <a:ext cx="12192002"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2BAC0C0-E743-8B95-808A-1EAC42B53209}"/>
              </a:ext>
            </a:extLst>
          </p:cNvPr>
          <p:cNvSpPr/>
          <p:nvPr userDrawn="1"/>
        </p:nvSpPr>
        <p:spPr>
          <a:xfrm rot="10800000" flipH="1">
            <a:off x="-18290" y="0"/>
            <a:ext cx="6102992" cy="6864154"/>
          </a:xfrm>
          <a:prstGeom prst="rect">
            <a:avLst/>
          </a:prstGeom>
          <a:gradFill>
            <a:gsLst>
              <a:gs pos="8000">
                <a:srgbClr val="FF907A"/>
              </a:gs>
              <a:gs pos="100000">
                <a:srgbClr val="FF6C4F"/>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47F86678-25CB-9688-957E-8CA1369A9F6E}"/>
              </a:ext>
            </a:extLst>
          </p:cNvPr>
          <p:cNvSpPr/>
          <p:nvPr userDrawn="1"/>
        </p:nvSpPr>
        <p:spPr>
          <a:xfrm rot="10800000" flipH="1">
            <a:off x="-29590" y="3"/>
            <a:ext cx="6123434" cy="6857997"/>
          </a:xfrm>
          <a:prstGeom prst="rect">
            <a:avLst/>
          </a:prstGeom>
          <a:gradFill>
            <a:gsLst>
              <a:gs pos="21000">
                <a:srgbClr val="FF0137">
                  <a:alpha val="0"/>
                </a:srgbClr>
              </a:gs>
              <a:gs pos="100000">
                <a:srgbClr val="92248E"/>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BEF7502D-281D-1249-11F8-7B3190835565}"/>
              </a:ext>
            </a:extLst>
          </p:cNvPr>
          <p:cNvSpPr/>
          <p:nvPr userDrawn="1"/>
        </p:nvSpPr>
        <p:spPr>
          <a:xfrm rot="16200000" flipH="1">
            <a:off x="-152402" y="609602"/>
            <a:ext cx="6858005" cy="5638801"/>
          </a:xfrm>
          <a:prstGeom prst="rect">
            <a:avLst/>
          </a:prstGeom>
          <a:gradFill>
            <a:gsLst>
              <a:gs pos="0">
                <a:srgbClr val="FF8853">
                  <a:alpha val="0"/>
                </a:srgbClr>
              </a:gs>
              <a:gs pos="100000">
                <a:srgbClr val="92248E">
                  <a:alpha val="50000"/>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5" name="Rectangle 14">
            <a:extLst>
              <a:ext uri="{FF2B5EF4-FFF2-40B4-BE49-F238E27FC236}">
                <a16:creationId xmlns:a16="http://schemas.microsoft.com/office/drawing/2014/main" id="{AD2B1AA4-7D38-274F-1DDE-17BE356E9C92}"/>
              </a:ext>
            </a:extLst>
          </p:cNvPr>
          <p:cNvSpPr/>
          <p:nvPr userDrawn="1"/>
        </p:nvSpPr>
        <p:spPr>
          <a:xfrm rot="10800000" flipH="1">
            <a:off x="-4" y="4572000"/>
            <a:ext cx="6096003" cy="2286002"/>
          </a:xfrm>
          <a:prstGeom prst="rect">
            <a:avLst/>
          </a:prstGeom>
          <a:gradFill>
            <a:gsLst>
              <a:gs pos="0">
                <a:srgbClr val="FF8853">
                  <a:alpha val="0"/>
                </a:srgbClr>
              </a:gs>
              <a:gs pos="100000">
                <a:srgbClr val="E20030">
                  <a:alpha val="26667"/>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Oval 15">
            <a:extLst>
              <a:ext uri="{FF2B5EF4-FFF2-40B4-BE49-F238E27FC236}">
                <a16:creationId xmlns:a16="http://schemas.microsoft.com/office/drawing/2014/main" id="{73BF3F7A-648F-D0EF-7F78-291994136587}"/>
              </a:ext>
            </a:extLst>
          </p:cNvPr>
          <p:cNvSpPr/>
          <p:nvPr userDrawn="1"/>
        </p:nvSpPr>
        <p:spPr>
          <a:xfrm rot="15104535">
            <a:off x="727756" y="1202399"/>
            <a:ext cx="4640488" cy="4640488"/>
          </a:xfrm>
          <a:prstGeom prst="ellipse">
            <a:avLst/>
          </a:prstGeom>
          <a:gradFill>
            <a:gsLst>
              <a:gs pos="53000">
                <a:srgbClr val="FFC5BD">
                  <a:alpha val="0"/>
                </a:srgbClr>
              </a:gs>
              <a:gs pos="100000">
                <a:srgbClr val="FFC5BD">
                  <a:alpha val="14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731520" y="1631115"/>
            <a:ext cx="3685032" cy="3621024"/>
          </a:xfrm>
        </p:spPr>
        <p:txBody>
          <a:bodyPr anchor="ctr">
            <a:noAutofit/>
          </a:bodyPr>
          <a:lstStyle>
            <a:lvl1pPr algn="ctr">
              <a:lnSpc>
                <a:spcPct val="110000"/>
              </a:lnSpc>
              <a:defRPr sz="4400" cap="all" spc="700" baseline="0">
                <a:solidFill>
                  <a:schemeClr val="bg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147020" y="859536"/>
            <a:ext cx="5447572" cy="5111496"/>
          </a:xfrm>
        </p:spPr>
        <p:txBody>
          <a:bodyPr vert="horz" lIns="91440" tIns="45720" rIns="91440" bIns="45720" rtlCol="0" anchor="ctr">
            <a:normAutofit/>
          </a:bodyPr>
          <a:lstStyle>
            <a:lvl1pPr>
              <a:defRPr lang="en-US" sz="2000" b="0" cap="none" spc="0" baseline="0" dirty="0"/>
            </a:lvl1pPr>
            <a:lvl2pPr>
              <a:defRPr lang="en-US" b="1" cap="all" spc="400" baseline="0" dirty="0"/>
            </a:lvl2pPr>
            <a:lvl3pPr>
              <a:defRPr lang="en-US" b="1" cap="all" spc="400" baseline="0" dirty="0"/>
            </a:lvl3pPr>
            <a:lvl4pPr>
              <a:defRPr lang="en-US" b="1" cap="all" spc="400" baseline="0" dirty="0"/>
            </a:lvl4pPr>
            <a:lvl5pPr>
              <a:defRPr lang="en-US" b="1" cap="all" spc="400" baseline="0" dirty="0"/>
            </a:lvl5pPr>
          </a:lstStyle>
          <a:p>
            <a:pPr marL="438912" lvl="0" indent="-347472">
              <a:lnSpc>
                <a:spcPct val="130000"/>
              </a:lnSpc>
              <a:buFont typeface="+mj-lt"/>
              <a:buAutoNum type="arabicPeriod"/>
            </a:pPr>
            <a:r>
              <a:rPr lang="en-US"/>
              <a:t>Click to edit Master text styles</a:t>
            </a:r>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p:txBody>
          <a:bodyPr/>
          <a:lstStyle>
            <a:lvl1pPr>
              <a:defRPr>
                <a:solidFill>
                  <a:schemeClr val="tx1"/>
                </a:solidFill>
              </a:defRPr>
            </a:lvl1pPr>
          </a:lstStyle>
          <a:p>
            <a:fld id="{786050D0-0A6D-4ADD-B055-9735452226DE}" type="datetime2">
              <a:rPr lang="en-US" smtClean="0"/>
              <a:pPr/>
              <a:t>Sunday, May 18, 2025</a:t>
            </a:fld>
            <a:endParaRPr lang="en-US"/>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8" name="Rectangle 7">
            <a:extLst>
              <a:ext uri="{FF2B5EF4-FFF2-40B4-BE49-F238E27FC236}">
                <a16:creationId xmlns:a16="http://schemas.microsoft.com/office/drawing/2014/main" id="{2B9EAE32-192C-3D69-EEB0-472614B77B76}"/>
              </a:ext>
            </a:extLst>
          </p:cNvPr>
          <p:cNvSpPr/>
          <p:nvPr userDrawn="1"/>
        </p:nvSpPr>
        <p:spPr>
          <a:xfrm>
            <a:off x="5239513" y="-6155"/>
            <a:ext cx="870204" cy="68703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6211921"/>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Content 1 (Ma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37159" y="151598"/>
            <a:ext cx="11924209" cy="528186"/>
          </a:xfrm>
        </p:spPr>
        <p:txBody>
          <a:bodyPr anchor="ctr">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776036"/>
            <a:ext cx="11924209" cy="5468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08FF51FB-63DF-438D-A9D8-EA0923CBCD7C}" type="datetime2">
              <a:rPr lang="en-US" smtClean="0"/>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05126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Only (Max)">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DF79EBA-019D-E771-8953-67B53160FDFE}"/>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841248" y="-1325880"/>
            <a:ext cx="10515600" cy="1325880"/>
          </a:xfrm>
        </p:spPr>
        <p:txBody>
          <a:bodyPr anchor="b">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37159" y="329450"/>
            <a:ext cx="11924209" cy="6199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3B2ED983-6540-4D18-B2AD-78EE37F70731}" type="datetime2">
              <a:rPr lang="en-US" smtClean="0"/>
              <a:pPr/>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a:off x="137160" y="6455664"/>
            <a:ext cx="3557016" cy="365760"/>
          </a:xfrm>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14291302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10838800" cy="960120"/>
          </a:xfrm>
        </p:spPr>
        <p:txBody>
          <a:bodyPr anchor="t"/>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7502" y="1664208"/>
            <a:ext cx="10838801" cy="4268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B1776B9-DD45-4D27-87E7-49F0BD5F97B1}" type="datetime2">
              <a:rPr lang="en-US" smtClean="0"/>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1312030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1_Title, Conten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9FF914-ECFF-A4E1-AD86-108676B324D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8606AF-234E-F01C-E350-3E326E5ABE30}"/>
              </a:ext>
            </a:extLst>
          </p:cNvPr>
          <p:cNvSpPr/>
          <p:nvPr userDrawn="1"/>
        </p:nvSpPr>
        <p:spPr>
          <a:xfrm>
            <a:off x="-11209" y="0"/>
            <a:ext cx="12203208" cy="1698952"/>
          </a:xfrm>
          <a:prstGeom prst="rect">
            <a:avLst/>
          </a:prstGeom>
          <a:gradFill>
            <a:gsLst>
              <a:gs pos="0">
                <a:srgbClr val="DA002F"/>
              </a:gs>
              <a:gs pos="100000">
                <a:srgbClr val="FF8463"/>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FE6AE3A-A1C7-E9CA-615A-87942C8FD35D}"/>
              </a:ext>
            </a:extLst>
          </p:cNvPr>
          <p:cNvSpPr/>
          <p:nvPr userDrawn="1"/>
        </p:nvSpPr>
        <p:spPr>
          <a:xfrm>
            <a:off x="-11210" y="4199"/>
            <a:ext cx="8126510" cy="1694753"/>
          </a:xfrm>
          <a:prstGeom prst="rect">
            <a:avLst/>
          </a:prstGeom>
          <a:gradFill>
            <a:gsLst>
              <a:gs pos="37000">
                <a:srgbClr val="FF6C4F">
                  <a:alpha val="41961"/>
                </a:srgbClr>
              </a:gs>
              <a:gs pos="99000">
                <a:srgbClr val="DA002F">
                  <a:alpha val="5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C082EBC-AF50-5C78-B731-0C4380660AF5}"/>
              </a:ext>
            </a:extLst>
          </p:cNvPr>
          <p:cNvSpPr/>
          <p:nvPr userDrawn="1"/>
        </p:nvSpPr>
        <p:spPr>
          <a:xfrm>
            <a:off x="5466" y="-6046"/>
            <a:ext cx="12197741" cy="1694753"/>
          </a:xfrm>
          <a:prstGeom prst="rect">
            <a:avLst/>
          </a:prstGeom>
          <a:gradFill>
            <a:gsLst>
              <a:gs pos="32000">
                <a:srgbClr val="D861D4">
                  <a:alpha val="0"/>
                </a:srgbClr>
              </a:gs>
              <a:gs pos="100000">
                <a:srgbClr val="93258E">
                  <a:alpha val="65882"/>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347472"/>
            <a:ext cx="9875520" cy="1033272"/>
          </a:xfrm>
        </p:spPr>
        <p:txBody>
          <a:bodyPr anchor="ct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033272" y="2203703"/>
            <a:ext cx="9875520" cy="406762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DB1776B9-DD45-4D27-87E7-49F0BD5F97B1}" type="datetime2">
              <a:rPr lang="en-US" smtClean="0"/>
              <a:pPr/>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a:xfrm rot="5400000">
            <a:off x="-609446" y="710030"/>
            <a:ext cx="1612084" cy="365760"/>
          </a:xfrm>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6565910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2_Title, Content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B755E11-D652-0E46-BCE3-F218635E04B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28D6F9C-5A28-E225-9021-5930BE64E6C9}"/>
              </a:ext>
            </a:extLst>
          </p:cNvPr>
          <p:cNvSpPr/>
          <p:nvPr userDrawn="1"/>
        </p:nvSpPr>
        <p:spPr>
          <a:xfrm>
            <a:off x="-11208" y="5257371"/>
            <a:ext cx="12203208" cy="1600629"/>
          </a:xfrm>
          <a:prstGeom prst="rect">
            <a:avLst/>
          </a:prstGeom>
          <a:gradFill>
            <a:gsLst>
              <a:gs pos="0">
                <a:srgbClr val="DA002F">
                  <a:alpha val="82353"/>
                </a:srgbClr>
              </a:gs>
              <a:gs pos="100000">
                <a:srgbClr val="FF8269"/>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A003E8D-1BB8-6625-A6EF-EB6087366721}"/>
              </a:ext>
            </a:extLst>
          </p:cNvPr>
          <p:cNvSpPr/>
          <p:nvPr userDrawn="1"/>
        </p:nvSpPr>
        <p:spPr>
          <a:xfrm>
            <a:off x="0" y="5260996"/>
            <a:ext cx="7751481" cy="1597004"/>
          </a:xfrm>
          <a:prstGeom prst="rect">
            <a:avLst/>
          </a:prstGeom>
          <a:gradFill>
            <a:gsLst>
              <a:gs pos="0">
                <a:srgbClr val="D861D4">
                  <a:alpha val="57647"/>
                </a:srgbClr>
              </a:gs>
              <a:gs pos="99000">
                <a:srgbClr val="DA002F">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F51B1A1-48B2-CA05-F24B-A2DE36F583AC}"/>
              </a:ext>
            </a:extLst>
          </p:cNvPr>
          <p:cNvSpPr/>
          <p:nvPr userDrawn="1"/>
        </p:nvSpPr>
        <p:spPr>
          <a:xfrm>
            <a:off x="4073879" y="5258819"/>
            <a:ext cx="8129329" cy="1153673"/>
          </a:xfrm>
          <a:prstGeom prst="rect">
            <a:avLst/>
          </a:prstGeom>
          <a:gradFill>
            <a:gsLst>
              <a:gs pos="0">
                <a:srgbClr val="D861D4">
                  <a:alpha val="0"/>
                </a:srgbClr>
              </a:gs>
              <a:gs pos="99000">
                <a:srgbClr val="A6025C">
                  <a:alpha val="47843"/>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5605272"/>
            <a:ext cx="10607040" cy="822960"/>
          </a:xfrm>
        </p:spPr>
        <p:txBody>
          <a:bodyPr anchor="ctr"/>
          <a:lstStyle>
            <a:lvl1pP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731520" y="548640"/>
            <a:ext cx="10607040" cy="42976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10">
            <a:extLst>
              <a:ext uri="{FF2B5EF4-FFF2-40B4-BE49-F238E27FC236}">
                <a16:creationId xmlns:a16="http://schemas.microsoft.com/office/drawing/2014/main" id="{C43C0ACC-E8B0-1C9D-8B48-3680DCD6574D}"/>
              </a:ext>
            </a:extLst>
          </p:cNvPr>
          <p:cNvSpPr>
            <a:spLocks noGrp="1"/>
          </p:cNvSpPr>
          <p:nvPr>
            <p:ph type="dt" sz="half" idx="10"/>
          </p:nvPr>
        </p:nvSpPr>
        <p:spPr/>
        <p:txBody>
          <a:bodyPr/>
          <a:lstStyle/>
          <a:p>
            <a:fld id="{D13647E4-A40C-47B0-8F60-493CEFCF7B87}" type="datetime2">
              <a:rPr lang="en-US" smtClean="0"/>
              <a:pPr/>
              <a:t>Sunday, May 18, 2025</a:t>
            </a:fld>
            <a:endParaRPr lang="en-US"/>
          </a:p>
        </p:txBody>
      </p:sp>
      <p:sp>
        <p:nvSpPr>
          <p:cNvPr id="12" name="Footer Placeholder 11">
            <a:extLst>
              <a:ext uri="{FF2B5EF4-FFF2-40B4-BE49-F238E27FC236}">
                <a16:creationId xmlns:a16="http://schemas.microsoft.com/office/drawing/2014/main" id="{A9B77E30-3C8A-53D6-B8B0-6F77EFAC521C}"/>
              </a:ext>
            </a:extLst>
          </p:cNvPr>
          <p:cNvSpPr>
            <a:spLocks noGrp="1"/>
          </p:cNvSpPr>
          <p:nvPr>
            <p:ph type="ftr" sz="quarter" idx="11"/>
          </p:nvPr>
        </p:nvSpPr>
        <p:spPr/>
        <p:txBody>
          <a:bodyPr/>
          <a:lstStyle/>
          <a:p>
            <a:r>
              <a:rPr lang="en-US"/>
              <a:t>Sample Footer Text</a:t>
            </a:r>
          </a:p>
        </p:txBody>
      </p:sp>
      <p:sp>
        <p:nvSpPr>
          <p:cNvPr id="13" name="Slide Number Placeholder 12">
            <a:extLst>
              <a:ext uri="{FF2B5EF4-FFF2-40B4-BE49-F238E27FC236}">
                <a16:creationId xmlns:a16="http://schemas.microsoft.com/office/drawing/2014/main" id="{2CAF298F-05FA-E195-5EDD-D5082F0779A0}"/>
              </a:ext>
            </a:extLst>
          </p:cNvPr>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7375621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033272" y="2103120"/>
            <a:ext cx="4325112" cy="2454796"/>
          </a:xfrm>
        </p:spPr>
        <p:txBody>
          <a:bodyPr anchor="t">
            <a:normAutofit/>
          </a:bodyPr>
          <a:lstStyle>
            <a:lvl1pPr>
              <a:defRPr sz="4400"/>
            </a:lvl1pPr>
          </a:lstStyle>
          <a:p>
            <a:r>
              <a:rPr lang="en-US"/>
              <a:t>Click to edit Master title style</a:t>
            </a:r>
          </a:p>
        </p:txBody>
      </p:sp>
      <p:sp>
        <p:nvSpPr>
          <p:cNvPr id="8" name="Content Placeholder 7">
            <a:extLst>
              <a:ext uri="{FF2B5EF4-FFF2-40B4-BE49-F238E27FC236}">
                <a16:creationId xmlns:a16="http://schemas.microsoft.com/office/drawing/2014/main" id="{7D633F00-464B-3088-812A-40496FD1021A}"/>
              </a:ext>
            </a:extLst>
          </p:cNvPr>
          <p:cNvSpPr>
            <a:spLocks noGrp="1"/>
          </p:cNvSpPr>
          <p:nvPr>
            <p:ph sz="quarter" idx="13"/>
          </p:nvPr>
        </p:nvSpPr>
        <p:spPr>
          <a:xfrm>
            <a:off x="6273800" y="2103120"/>
            <a:ext cx="4325112" cy="2459736"/>
          </a:xfrm>
        </p:spPr>
        <p:txBody>
          <a:bodyPr vert="horz" lIns="91440" tIns="45720" rIns="91440" bIns="45720" rtlCol="0">
            <a:normAutofit/>
          </a:bodyPr>
          <a:lstStyle>
            <a:lvl1pPr marL="0" indent="0">
              <a:buNone/>
              <a:defRPr lang="en-US" sz="2000" dirty="0"/>
            </a:lvl1pPr>
            <a:lvl2pPr marL="228600" indent="0">
              <a:buNone/>
              <a:defRPr lang="en-US" sz="1800" dirty="0"/>
            </a:lvl2pPr>
            <a:lvl3pPr marL="457200" indent="0">
              <a:buNone/>
              <a:defRPr lang="en-US" sz="1600" dirty="0"/>
            </a:lvl3pPr>
            <a:lvl4pPr marL="685800" indent="0">
              <a:buNone/>
              <a:defRPr lang="en-US" sz="1400" dirty="0"/>
            </a:lvl4pPr>
            <a:lvl5pPr marL="914400" indent="0">
              <a:buNone/>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84EE65DB-DCE4-4CC8-8970-B5FB90995013}" type="datetime2">
              <a:rPr lang="en-US" smtClean="0"/>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308741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1">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595EAD1-9200-DDD9-8F6D-AD5C90E1D940}"/>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807D66C-11B9-8199-5D03-65887C199034}"/>
              </a:ext>
            </a:extLst>
          </p:cNvPr>
          <p:cNvSpPr/>
          <p:nvPr userDrawn="1"/>
        </p:nvSpPr>
        <p:spPr>
          <a:xfrm rot="10800000" flipH="1">
            <a:off x="0" y="-3"/>
            <a:ext cx="12191999" cy="6857998"/>
          </a:xfrm>
          <a:prstGeom prst="rect">
            <a:avLst/>
          </a:prstGeom>
          <a:gradFill>
            <a:gsLst>
              <a:gs pos="0">
                <a:srgbClr val="FE4A00">
                  <a:alpha val="89804"/>
                </a:srgbClr>
              </a:gs>
              <a:gs pos="100000">
                <a:srgbClr val="93258E"/>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A0EB86-DB1D-74CA-061A-D78E6AFAD367}"/>
              </a:ext>
            </a:extLst>
          </p:cNvPr>
          <p:cNvSpPr/>
          <p:nvPr userDrawn="1"/>
        </p:nvSpPr>
        <p:spPr>
          <a:xfrm>
            <a:off x="547690" y="15276"/>
            <a:ext cx="11659830" cy="6858000"/>
          </a:xfrm>
          <a:prstGeom prst="rect">
            <a:avLst/>
          </a:prstGeom>
          <a:gradFill>
            <a:gsLst>
              <a:gs pos="0">
                <a:srgbClr val="FF411C">
                  <a:alpha val="20000"/>
                </a:srgbClr>
              </a:gs>
              <a:gs pos="100000">
                <a:srgbClr val="92248E">
                  <a:alpha val="0"/>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FC0B9E-F40D-18FB-66EF-DC7550CB28E8}"/>
              </a:ext>
            </a:extLst>
          </p:cNvPr>
          <p:cNvSpPr/>
          <p:nvPr userDrawn="1"/>
        </p:nvSpPr>
        <p:spPr>
          <a:xfrm rot="10800000" flipH="1">
            <a:off x="4038601" y="20849"/>
            <a:ext cx="8153399" cy="6837143"/>
          </a:xfrm>
          <a:prstGeom prst="rect">
            <a:avLst/>
          </a:prstGeom>
          <a:gradFill>
            <a:gsLst>
              <a:gs pos="0">
                <a:srgbClr val="FF5076">
                  <a:alpha val="95686"/>
                </a:srgbClr>
              </a:gs>
              <a:gs pos="99000">
                <a:srgbClr val="DA002F">
                  <a:alpha val="0"/>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06F36D8C-4BC8-3F58-D8FC-9F94A0AC219B}"/>
              </a:ext>
            </a:extLst>
          </p:cNvPr>
          <p:cNvSpPr/>
          <p:nvPr userDrawn="1"/>
        </p:nvSpPr>
        <p:spPr>
          <a:xfrm rot="13988591">
            <a:off x="1203805" y="819638"/>
            <a:ext cx="5330585" cy="5218721"/>
          </a:xfrm>
          <a:custGeom>
            <a:avLst/>
            <a:gdLst>
              <a:gd name="connsiteX0" fmla="*/ 4721855 w 5330585"/>
              <a:gd name="connsiteY0" fmla="*/ 4361426 h 5218721"/>
              <a:gd name="connsiteX1" fmla="*/ 3457542 w 5330585"/>
              <a:gd name="connsiteY1" fmla="*/ 5211667 h 5218721"/>
              <a:gd name="connsiteX2" fmla="*/ 3430109 w 5330585"/>
              <a:gd name="connsiteY2" fmla="*/ 5218721 h 5218721"/>
              <a:gd name="connsiteX3" fmla="*/ 0 w 5330585"/>
              <a:gd name="connsiteY3" fmla="*/ 2647363 h 5218721"/>
              <a:gd name="connsiteX4" fmla="*/ 12834 w 5330585"/>
              <a:gd name="connsiteY4" fmla="*/ 2393199 h 5218721"/>
              <a:gd name="connsiteX5" fmla="*/ 2664828 w 5330585"/>
              <a:gd name="connsiteY5" fmla="*/ 0 h 5218721"/>
              <a:gd name="connsiteX6" fmla="*/ 5330585 w 5330585"/>
              <a:gd name="connsiteY6" fmla="*/ 2665757 h 5218721"/>
              <a:gd name="connsiteX7" fmla="*/ 4721855 w 5330585"/>
              <a:gd name="connsiteY7" fmla="*/ 4361426 h 5218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30585" h="5218721">
                <a:moveTo>
                  <a:pt x="4721855" y="4361426"/>
                </a:moveTo>
                <a:cubicBezTo>
                  <a:pt x="4395896" y="4756397"/>
                  <a:pt x="3958379" y="5055891"/>
                  <a:pt x="3457542" y="5211667"/>
                </a:cubicBezTo>
                <a:lnTo>
                  <a:pt x="3430109" y="5218721"/>
                </a:lnTo>
                <a:lnTo>
                  <a:pt x="0" y="2647363"/>
                </a:lnTo>
                <a:lnTo>
                  <a:pt x="12834" y="2393199"/>
                </a:lnTo>
                <a:cubicBezTo>
                  <a:pt x="149347" y="1048975"/>
                  <a:pt x="1284587" y="0"/>
                  <a:pt x="2664828" y="0"/>
                </a:cubicBezTo>
                <a:cubicBezTo>
                  <a:pt x="4137085" y="0"/>
                  <a:pt x="5330585" y="1193500"/>
                  <a:pt x="5330585" y="2665757"/>
                </a:cubicBezTo>
                <a:cubicBezTo>
                  <a:pt x="5330585" y="3309870"/>
                  <a:pt x="5102142" y="3900626"/>
                  <a:pt x="4721855" y="4361426"/>
                </a:cubicBezTo>
                <a:close/>
              </a:path>
            </a:pathLst>
          </a:custGeom>
          <a:gradFill>
            <a:gsLst>
              <a:gs pos="16000">
                <a:srgbClr val="FF907A">
                  <a:alpha val="0"/>
                </a:srgbClr>
              </a:gs>
              <a:gs pos="85000">
                <a:srgbClr val="FFBCAF">
                  <a:alpha val="15686"/>
                </a:srgb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9346D77F-F1B3-B6C0-81A5-AEBB0AC9F76A}"/>
              </a:ext>
            </a:extLst>
          </p:cNvPr>
          <p:cNvSpPr/>
          <p:nvPr userDrawn="1"/>
        </p:nvSpPr>
        <p:spPr>
          <a:xfrm rot="10800000" flipH="1">
            <a:off x="9143" y="23817"/>
            <a:ext cx="12173711" cy="4580109"/>
          </a:xfrm>
          <a:prstGeom prst="rect">
            <a:avLst/>
          </a:prstGeom>
          <a:gradFill>
            <a:gsLst>
              <a:gs pos="0">
                <a:srgbClr val="A3299D">
                  <a:alpha val="69804"/>
                </a:srgbClr>
              </a:gs>
              <a:gs pos="99000">
                <a:srgbClr val="FF7943">
                  <a:alpha val="26667"/>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94577CC-4600-FB3A-512C-CD2CD501264C}"/>
              </a:ext>
            </a:extLst>
          </p:cNvPr>
          <p:cNvSpPr/>
          <p:nvPr userDrawn="1"/>
        </p:nvSpPr>
        <p:spPr>
          <a:xfrm flipH="1">
            <a:off x="4076699" y="-8"/>
            <a:ext cx="8097013" cy="6858000"/>
          </a:xfrm>
          <a:prstGeom prst="rect">
            <a:avLst/>
          </a:prstGeom>
          <a:gradFill>
            <a:gsLst>
              <a:gs pos="0">
                <a:srgbClr val="FF7037">
                  <a:alpha val="38824"/>
                </a:srgbClr>
              </a:gs>
              <a:gs pos="44000">
                <a:srgbClr val="FF9265">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4517136" y="996696"/>
            <a:ext cx="7004304" cy="3063240"/>
          </a:xfrm>
        </p:spPr>
        <p:txBody>
          <a:bodyPr anchor="b">
            <a:normAutofit/>
          </a:bodyPr>
          <a:lstStyle>
            <a:lvl1pPr algn="l">
              <a:lnSpc>
                <a:spcPct val="110000"/>
              </a:lnSpc>
              <a:defRPr sz="4400" cap="all" spc="7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517136" y="5010912"/>
            <a:ext cx="6812280" cy="142646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4D40A556-E819-4C0A-8C22-3EE4F023B6DF}" type="datetime2">
              <a:rPr lang="en-US" smtClean="0"/>
              <a:t>Sunday, May 18, 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4716622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813048" cy="2999232"/>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711371" y="1600200"/>
            <a:ext cx="4892656" cy="3657600"/>
          </a:xfrm>
        </p:spPr>
        <p:txBody>
          <a:bodyPr vert="horz" lIns="91440" tIns="45720" rIns="91440" bIns="45720" rtlCol="0">
            <a:normAutofit/>
          </a:bodyPr>
          <a:lstStyle>
            <a:lvl1pPr>
              <a:defRPr lang="en-US"/>
            </a:lvl1pPr>
            <a:lvl2pPr>
              <a:defRPr lang="en-US"/>
            </a:lvl2pPr>
            <a:lvl3pPr>
              <a:defRPr lang="en-US"/>
            </a:lvl3pPr>
            <a:lvl4pPr>
              <a:defRPr lang="en-US"/>
            </a:lvl4pPr>
            <a:lvl5pPr>
              <a:defRPr lang="en-US"/>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9C7167C-35C3-4D3C-8211-6EA6B300FB8D}" type="datetime2">
              <a:rPr lang="en-US" smtClean="0"/>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8075640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600200"/>
            <a:ext cx="3611880" cy="2999232"/>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065776" y="1600200"/>
            <a:ext cx="6135624" cy="4297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35458674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033272"/>
            <a:ext cx="4645152" cy="4782312"/>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6099048" y="704088"/>
            <a:ext cx="5102352" cy="5102352"/>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C001A265-572B-4CE3-BF1E-49FA635B340E}" type="datetime2">
              <a:rPr lang="en-US" smtClean="0"/>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013718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065776" y="704088"/>
            <a:ext cx="6394704" cy="52120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2F597058-21C2-45DA-9492-5D03BBA5EC42}" type="datetime2">
              <a:rPr lang="en-US" smtClean="0"/>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23355431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Content 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0934A4A-81A5-850B-28C8-925EC80BCE5B}"/>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0E3BB42-9A1D-1DDD-497D-2D2C2FB1D3C2}"/>
              </a:ext>
            </a:extLst>
          </p:cNvPr>
          <p:cNvSpPr/>
          <p:nvPr userDrawn="1"/>
        </p:nvSpPr>
        <p:spPr>
          <a:xfrm flipH="1">
            <a:off x="-2" y="0"/>
            <a:ext cx="5069509" cy="6858000"/>
          </a:xfrm>
          <a:prstGeom prst="rect">
            <a:avLst/>
          </a:prstGeom>
          <a:gradFill>
            <a:gsLst>
              <a:gs pos="2000">
                <a:srgbClr val="FF907A"/>
              </a:gs>
              <a:gs pos="100000">
                <a:srgbClr val="DA002F">
                  <a:alpha val="88627"/>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3B0FA1C-6558-AD49-1D1D-2C26FDA869B0}"/>
              </a:ext>
            </a:extLst>
          </p:cNvPr>
          <p:cNvSpPr/>
          <p:nvPr userDrawn="1"/>
        </p:nvSpPr>
        <p:spPr>
          <a:xfrm flipH="1">
            <a:off x="-2212" y="0"/>
            <a:ext cx="5069510" cy="6858000"/>
          </a:xfrm>
          <a:prstGeom prst="rect">
            <a:avLst/>
          </a:prstGeom>
          <a:gradFill>
            <a:gsLst>
              <a:gs pos="22000">
                <a:srgbClr val="FF5076">
                  <a:alpha val="0"/>
                </a:srgbClr>
              </a:gs>
              <a:gs pos="99000">
                <a:srgbClr val="92248E">
                  <a:alpha val="91765"/>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62C8CA-11D5-1D60-3A3D-EB373EE3C055}"/>
              </a:ext>
            </a:extLst>
          </p:cNvPr>
          <p:cNvSpPr/>
          <p:nvPr userDrawn="1"/>
        </p:nvSpPr>
        <p:spPr>
          <a:xfrm rot="16200000" flipH="1">
            <a:off x="488081" y="1820119"/>
            <a:ext cx="4081390" cy="5020979"/>
          </a:xfrm>
          <a:prstGeom prst="rect">
            <a:avLst/>
          </a:prstGeom>
          <a:gradFill>
            <a:gsLst>
              <a:gs pos="2000">
                <a:srgbClr val="DA002F">
                  <a:alpha val="18824"/>
                </a:srgbClr>
              </a:gs>
              <a:gs pos="96000">
                <a:srgbClr val="FE4A00">
                  <a:alpha val="0"/>
                </a:srgb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F8FB21F-E81E-00F4-7A32-F0ECCE58BA07}"/>
              </a:ext>
            </a:extLst>
          </p:cNvPr>
          <p:cNvSpPr/>
          <p:nvPr userDrawn="1"/>
        </p:nvSpPr>
        <p:spPr>
          <a:xfrm rot="12508972">
            <a:off x="-666373" y="1044109"/>
            <a:ext cx="5005754" cy="5005754"/>
          </a:xfrm>
          <a:prstGeom prst="ellipse">
            <a:avLst/>
          </a:prstGeom>
          <a:gradFill>
            <a:gsLst>
              <a:gs pos="31000">
                <a:srgbClr val="FF907A">
                  <a:alpha val="0"/>
                </a:srgbClr>
              </a:gs>
              <a:gs pos="85000">
                <a:srgbClr val="FFBCAF">
                  <a:alpha val="22353"/>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3547872" cy="4965192"/>
          </a:xfrm>
        </p:spPr>
        <p:txBody>
          <a:bodyPr anchor="t">
            <a:normAutofit/>
          </a:bodyPr>
          <a:lstStyle>
            <a:lvl1pPr>
              <a:defRPr sz="32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5742432" y="704088"/>
            <a:ext cx="585216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7489663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tx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337581" y="704088"/>
            <a:ext cx="7315200" cy="544068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bg1"/>
                </a:solidFill>
              </a:defRPr>
            </a:lvl1pPr>
          </a:lstStyle>
          <a:p>
            <a:fld id="{2F597058-21C2-45DA-9492-5D03BBA5EC42}" type="datetime2">
              <a:rPr lang="en-US" smtClean="0"/>
              <a:pPr/>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320225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itle, Content 5">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45130D5-1D00-6FEB-7387-74C71F28B40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A28B601-C69C-4646-1A6F-E0B059BD820C}"/>
              </a:ext>
            </a:extLst>
          </p:cNvPr>
          <p:cNvGrpSpPr/>
          <p:nvPr userDrawn="1"/>
        </p:nvGrpSpPr>
        <p:grpSpPr>
          <a:xfrm flipV="1">
            <a:off x="-7158" y="0"/>
            <a:ext cx="4083860" cy="6858003"/>
            <a:chOff x="-7158" y="0"/>
            <a:chExt cx="4083860" cy="6858003"/>
          </a:xfrm>
        </p:grpSpPr>
        <p:sp>
          <p:nvSpPr>
            <p:cNvPr id="14" name="Rectangle 13">
              <a:extLst>
                <a:ext uri="{FF2B5EF4-FFF2-40B4-BE49-F238E27FC236}">
                  <a16:creationId xmlns:a16="http://schemas.microsoft.com/office/drawing/2014/main" id="{AE584A8E-2059-44F3-F2E5-613DD3FA8564}"/>
                </a:ext>
              </a:extLst>
            </p:cNvPr>
            <p:cNvSpPr/>
            <p:nvPr/>
          </p:nvSpPr>
          <p:spPr>
            <a:xfrm rot="16200000" flipH="1">
              <a:off x="-1390266" y="1391032"/>
              <a:ext cx="6858000" cy="4075936"/>
            </a:xfrm>
            <a:prstGeom prst="rect">
              <a:avLst/>
            </a:prstGeom>
            <a:gradFill>
              <a:gsLst>
                <a:gs pos="8000">
                  <a:srgbClr val="FF907A"/>
                </a:gs>
                <a:gs pos="100000">
                  <a:srgbClr val="DA002F">
                    <a:alpha val="94902"/>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2E27A7-5C27-0EEC-280E-F834BEFB5EEB}"/>
                </a:ext>
              </a:extLst>
            </p:cNvPr>
            <p:cNvSpPr/>
            <p:nvPr/>
          </p:nvSpPr>
          <p:spPr>
            <a:xfrm rot="16200000" flipH="1">
              <a:off x="-255190" y="2534033"/>
              <a:ext cx="4572002" cy="4075937"/>
            </a:xfrm>
            <a:prstGeom prst="rect">
              <a:avLst/>
            </a:prstGeom>
            <a:gradFill>
              <a:gsLst>
                <a:gs pos="0">
                  <a:srgbClr val="FF5076">
                    <a:alpha val="0"/>
                  </a:srgbClr>
                </a:gs>
                <a:gs pos="99000">
                  <a:srgbClr val="92248E">
                    <a:alpha val="69804"/>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Freeform: Shape 15">
            <a:extLst>
              <a:ext uri="{FF2B5EF4-FFF2-40B4-BE49-F238E27FC236}">
                <a16:creationId xmlns:a16="http://schemas.microsoft.com/office/drawing/2014/main" id="{2D14699D-D1A7-C1B8-7A57-495CF5B00927}"/>
              </a:ext>
            </a:extLst>
          </p:cNvPr>
          <p:cNvSpPr/>
          <p:nvPr userDrawn="1"/>
        </p:nvSpPr>
        <p:spPr>
          <a:xfrm>
            <a:off x="-263567" y="1650341"/>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58000">
                <a:srgbClr val="FFFFFF">
                  <a:alpha val="0"/>
                </a:srgbClr>
              </a:gs>
              <a:gs pos="100000">
                <a:srgbClr val="FF907A">
                  <a:alpha val="22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Rectangle 16">
            <a:extLst>
              <a:ext uri="{FF2B5EF4-FFF2-40B4-BE49-F238E27FC236}">
                <a16:creationId xmlns:a16="http://schemas.microsoft.com/office/drawing/2014/main" id="{1793A403-F50E-397D-6C2C-41B158B1C439}"/>
              </a:ext>
            </a:extLst>
          </p:cNvPr>
          <p:cNvSpPr/>
          <p:nvPr userDrawn="1"/>
        </p:nvSpPr>
        <p:spPr>
          <a:xfrm rot="16200000" flipH="1">
            <a:off x="432103" y="3240908"/>
            <a:ext cx="3657602" cy="3576586"/>
          </a:xfrm>
          <a:prstGeom prst="rect">
            <a:avLst/>
          </a:prstGeom>
          <a:gradFill>
            <a:gsLst>
              <a:gs pos="0">
                <a:srgbClr val="FA0036">
                  <a:alpha val="19000"/>
                </a:srgbClr>
              </a:gs>
              <a:gs pos="47000">
                <a:srgbClr val="FF692D">
                  <a:alpha val="0"/>
                </a:srgbClr>
              </a:gs>
            </a:gsLst>
            <a:lin ang="9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704088"/>
            <a:ext cx="2916936" cy="2916936"/>
          </a:xfrm>
        </p:spPr>
        <p:txBody>
          <a:bodyPr anchor="t">
            <a:normAutofit/>
          </a:bodyPr>
          <a:lstStyle>
            <a:lvl1pPr>
              <a:defRPr sz="32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588626" y="704088"/>
            <a:ext cx="7132320"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2F597058-21C2-45DA-9492-5D03BBA5EC42}" type="datetime2">
              <a:rPr lang="en-US" smtClean="0"/>
              <a:pPr/>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7" name="Rectangle 6">
            <a:extLst>
              <a:ext uri="{FF2B5EF4-FFF2-40B4-BE49-F238E27FC236}">
                <a16:creationId xmlns:a16="http://schemas.microsoft.com/office/drawing/2014/main" id="{01CAB743-78F0-89EF-4753-7BB399825939}"/>
              </a:ext>
            </a:extLst>
          </p:cNvPr>
          <p:cNvSpPr/>
          <p:nvPr userDrawn="1"/>
        </p:nvSpPr>
        <p:spPr>
          <a:xfrm>
            <a:off x="3982245" y="0"/>
            <a:ext cx="187589"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48575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429768" y="640080"/>
            <a:ext cx="3493008" cy="3621024"/>
          </a:xfrm>
        </p:spPr>
        <p:txBody>
          <a:bodyPr vert="horz" lIns="91440" tIns="45720" rIns="91440" bIns="45720" rtlCol="0" anchor="t">
            <a:normAutofit/>
          </a:bodyPr>
          <a:lstStyle>
            <a:lvl1pPr>
              <a:defRPr lang="en-US" dirty="0"/>
            </a:lvl1pPr>
          </a:lstStyle>
          <a:p>
            <a:pPr lvl="0"/>
            <a:r>
              <a:rPr lang="en-US"/>
              <a:t>Click to edit Master title style</a:t>
            </a:r>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25696" y="640080"/>
            <a:ext cx="7159752" cy="5669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1736392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Content Photo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99860F0-0054-C335-5678-BB7068846C6F}"/>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A25602F-A3DF-D9F1-7FA9-CEEBDF10CC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D717678-57B3-8618-84C9-E78D4FC76A14}"/>
              </a:ext>
            </a:extLst>
          </p:cNvPr>
          <p:cNvSpPr/>
          <p:nvPr userDrawn="1"/>
        </p:nvSpPr>
        <p:spPr>
          <a:xfrm flipH="1">
            <a:off x="4279391" y="6400799"/>
            <a:ext cx="7912605"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175504" y="475488"/>
            <a:ext cx="6400800" cy="1197864"/>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173236" y="1856232"/>
            <a:ext cx="640080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4989D406-007F-4DD6-80CC-E1B486447D55}" type="datetime2">
              <a:rPr lang="en-US" smtClean="0"/>
              <a:pPr/>
              <a:t>Sunday, May 18, 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EF865004-0BBF-F9D8-0898-3511BA118B20}"/>
              </a:ext>
            </a:extLst>
          </p:cNvPr>
          <p:cNvSpPr>
            <a:spLocks noGrp="1"/>
          </p:cNvSpPr>
          <p:nvPr>
            <p:ph type="pic" sz="quarter" idx="15"/>
          </p:nvPr>
        </p:nvSpPr>
        <p:spPr>
          <a:xfrm>
            <a:off x="603503" y="603504"/>
            <a:ext cx="366585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a:p>
        </p:txBody>
      </p:sp>
    </p:spTree>
    <p:extLst>
      <p:ext uri="{BB962C8B-B14F-4D97-AF65-F5344CB8AC3E}">
        <p14:creationId xmlns:p14="http://schemas.microsoft.com/office/powerpoint/2010/main" val="2417492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Content Photo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68DFF7-84C4-DA92-2628-88F515669E31}"/>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8358C6A-FFB7-7F91-94AA-423822AA8C38}"/>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F7B507E-31E7-16F8-CF5C-A1250BA873D8}"/>
              </a:ext>
            </a:extLst>
          </p:cNvPr>
          <p:cNvSpPr/>
          <p:nvPr userDrawn="1"/>
        </p:nvSpPr>
        <p:spPr>
          <a:xfrm flipH="1">
            <a:off x="8022440" y="6406116"/>
            <a:ext cx="4169557"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6400800" cy="1197864"/>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856232"/>
            <a:ext cx="640080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CB8E25A-F53A-4F1A-A5AA-D00945D73DB7}" type="datetime2">
              <a:rPr lang="en-US" smtClean="0"/>
              <a:t>Sunday, May 18, 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a:p>
        </p:txBody>
      </p:sp>
      <p:sp>
        <p:nvSpPr>
          <p:cNvPr id="12" name="Picture Placeholder 11">
            <a:extLst>
              <a:ext uri="{FF2B5EF4-FFF2-40B4-BE49-F238E27FC236}">
                <a16:creationId xmlns:a16="http://schemas.microsoft.com/office/drawing/2014/main" id="{33F47ADC-E381-68F6-8F09-4B69A1B92548}"/>
              </a:ext>
            </a:extLst>
          </p:cNvPr>
          <p:cNvSpPr>
            <a:spLocks noGrp="1"/>
          </p:cNvSpPr>
          <p:nvPr>
            <p:ph type="pic" sz="quarter" idx="15"/>
          </p:nvPr>
        </p:nvSpPr>
        <p:spPr>
          <a:xfrm>
            <a:off x="8022440" y="603504"/>
            <a:ext cx="35538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Tree>
    <p:extLst>
      <p:ext uri="{BB962C8B-B14F-4D97-AF65-F5344CB8AC3E}">
        <p14:creationId xmlns:p14="http://schemas.microsoft.com/office/powerpoint/2010/main" val="721404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9935DF9-2435-FB81-8F32-C082D8D852F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BD4867C-E693-F85D-C0AF-818505EAC1C5}"/>
              </a:ext>
            </a:extLst>
          </p:cNvPr>
          <p:cNvSpPr/>
          <p:nvPr userDrawn="1"/>
        </p:nvSpPr>
        <p:spPr>
          <a:xfrm flipH="1">
            <a:off x="8121728" y="0"/>
            <a:ext cx="4070268" cy="6858000"/>
          </a:xfrm>
          <a:prstGeom prst="rect">
            <a:avLst/>
          </a:prstGeom>
          <a:gradFill>
            <a:gsLst>
              <a:gs pos="0">
                <a:srgbClr val="FF907A"/>
              </a:gs>
              <a:gs pos="100000">
                <a:srgbClr val="DA002F">
                  <a:alpha val="80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6DC73DE-185D-A809-6E79-63FEDFFD990B}"/>
              </a:ext>
            </a:extLst>
          </p:cNvPr>
          <p:cNvSpPr/>
          <p:nvPr userDrawn="1"/>
        </p:nvSpPr>
        <p:spPr>
          <a:xfrm flipH="1">
            <a:off x="8121728" y="-25588"/>
            <a:ext cx="4070269" cy="4597587"/>
          </a:xfrm>
          <a:prstGeom prst="rect">
            <a:avLst/>
          </a:prstGeom>
          <a:gradFill>
            <a:gsLst>
              <a:gs pos="26000">
                <a:srgbClr val="FE4A00">
                  <a:alpha val="0"/>
                </a:srgbClr>
              </a:gs>
              <a:gs pos="100000">
                <a:srgbClr val="DA002F">
                  <a:alpha val="64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3A719B5-9FD6-B6C2-B783-BE5497A6EF09}"/>
              </a:ext>
            </a:extLst>
          </p:cNvPr>
          <p:cNvSpPr/>
          <p:nvPr userDrawn="1"/>
        </p:nvSpPr>
        <p:spPr>
          <a:xfrm rot="5400000" flipH="1">
            <a:off x="6434549" y="1693446"/>
            <a:ext cx="6858001" cy="3471101"/>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77183AA0-7414-7DE5-3010-C2623C3BE735}"/>
              </a:ext>
            </a:extLst>
          </p:cNvPr>
          <p:cNvSpPr/>
          <p:nvPr userDrawn="1"/>
        </p:nvSpPr>
        <p:spPr>
          <a:xfrm rot="12508972">
            <a:off x="6982942" y="1173159"/>
            <a:ext cx="4104515" cy="4894544"/>
          </a:xfrm>
          <a:custGeom>
            <a:avLst/>
            <a:gdLst>
              <a:gd name="connsiteX0" fmla="*/ 3695897 w 4104515"/>
              <a:gd name="connsiteY0" fmla="*/ 4592460 h 4894544"/>
              <a:gd name="connsiteX1" fmla="*/ 2502877 w 4104515"/>
              <a:gd name="connsiteY1" fmla="*/ 4894544 h 4894544"/>
              <a:gd name="connsiteX2" fmla="*/ 0 w 4104515"/>
              <a:gd name="connsiteY2" fmla="*/ 2391667 h 4894544"/>
              <a:gd name="connsiteX3" fmla="*/ 1758598 w 4104515"/>
              <a:gd name="connsiteY3" fmla="*/ 1314 h 4894544"/>
              <a:gd name="connsiteX4" fmla="*/ 1763709 w 4104515"/>
              <a:gd name="connsiteY4" fmla="*/ 0 h 4894544"/>
              <a:gd name="connsiteX5" fmla="*/ 4104515 w 4104515"/>
              <a:gd name="connsiteY5" fmla="*/ 4314305 h 4894544"/>
              <a:gd name="connsiteX6" fmla="*/ 4094939 w 4104515"/>
              <a:gd name="connsiteY6" fmla="*/ 4323009 h 4894544"/>
              <a:gd name="connsiteX7" fmla="*/ 3695897 w 4104515"/>
              <a:gd name="connsiteY7" fmla="*/ 4592460 h 489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4515" h="4894544">
                <a:moveTo>
                  <a:pt x="3695897" y="4592460"/>
                </a:moveTo>
                <a:cubicBezTo>
                  <a:pt x="3341256" y="4785113"/>
                  <a:pt x="2934846" y="4894544"/>
                  <a:pt x="2502877" y="4894544"/>
                </a:cubicBezTo>
                <a:cubicBezTo>
                  <a:pt x="1120576" y="4894544"/>
                  <a:pt x="0" y="3773968"/>
                  <a:pt x="0" y="2391667"/>
                </a:cubicBezTo>
                <a:cubicBezTo>
                  <a:pt x="0" y="1268547"/>
                  <a:pt x="739756" y="318207"/>
                  <a:pt x="1758598" y="1314"/>
                </a:cubicBezTo>
                <a:lnTo>
                  <a:pt x="1763709" y="0"/>
                </a:lnTo>
                <a:lnTo>
                  <a:pt x="4104515" y="4314305"/>
                </a:lnTo>
                <a:lnTo>
                  <a:pt x="4094939" y="4323009"/>
                </a:lnTo>
                <a:cubicBezTo>
                  <a:pt x="3971326" y="4425023"/>
                  <a:pt x="3837753" y="4515399"/>
                  <a:pt x="3695897" y="4592460"/>
                </a:cubicBezTo>
                <a:close/>
              </a:path>
            </a:pathLst>
          </a:custGeom>
          <a:gradFill>
            <a:gsLst>
              <a:gs pos="31000">
                <a:schemeClr val="accent6">
                  <a:alpha val="0"/>
                </a:schemeClr>
              </a:gs>
              <a:gs pos="85000">
                <a:schemeClr val="accent6">
                  <a:lumMod val="60000"/>
                  <a:lumOff val="40000"/>
                  <a:alpha val="9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6400800" cy="3419856"/>
          </a:xfrm>
        </p:spPr>
        <p:txBody>
          <a:bodyPr anchor="t">
            <a:normAutofit/>
          </a:bodyPr>
          <a:lstStyle>
            <a:lvl1pPr algn="l">
              <a:lnSpc>
                <a:spcPct val="110000"/>
              </a:lnSpc>
              <a:defRPr sz="4800" cap="all" spc="55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fld id="{D13647E4-A40C-47B0-8F60-493CEFCF7B87}" type="datetime2">
              <a:rPr lang="en-US" smtClean="0"/>
              <a:pPr/>
              <a:t>Sunday, May 18, 2025</a:t>
            </a:fld>
            <a:endParaRPr lang="en-US"/>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0069745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Content Photo 3">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371C36B-E56C-A499-1D3F-AC8DC09B0AE3}"/>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C72D07-FB95-F16C-6535-C8AEB3ACAFA0}"/>
              </a:ext>
            </a:extLst>
          </p:cNvPr>
          <p:cNvSpPr/>
          <p:nvPr userDrawn="1"/>
        </p:nvSpPr>
        <p:spPr>
          <a:xfrm rot="10800000" flipH="1">
            <a:off x="0" y="6408316"/>
            <a:ext cx="12192000" cy="449256"/>
          </a:xfrm>
          <a:prstGeom prst="rect">
            <a:avLst/>
          </a:prstGeom>
          <a:gradFill>
            <a:gsLst>
              <a:gs pos="14000">
                <a:srgbClr val="FE4A00">
                  <a:alpha val="27843"/>
                </a:srgbClr>
              </a:gs>
              <a:gs pos="100000">
                <a:srgbClr val="DA002F">
                  <a:alpha val="84706"/>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AA119A-27E9-C86D-0929-AC7B5A35BD16}"/>
              </a:ext>
            </a:extLst>
          </p:cNvPr>
          <p:cNvSpPr/>
          <p:nvPr userDrawn="1"/>
        </p:nvSpPr>
        <p:spPr>
          <a:xfrm flipH="1">
            <a:off x="3807553" y="6408316"/>
            <a:ext cx="8384444" cy="449684"/>
          </a:xfrm>
          <a:prstGeom prst="rect">
            <a:avLst/>
          </a:prstGeom>
          <a:gradFill>
            <a:gsLst>
              <a:gs pos="9000">
                <a:srgbClr val="D861D4">
                  <a:alpha val="67843"/>
                </a:srgbClr>
              </a:gs>
              <a:gs pos="99000">
                <a:srgbClr val="92248E"/>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718304" y="310896"/>
            <a:ext cx="6858000" cy="923544"/>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718304" y="1380744"/>
            <a:ext cx="6858000" cy="4608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lvl1pPr>
              <a:defRPr>
                <a:solidFill>
                  <a:schemeClr val="bg1"/>
                </a:solidFill>
                <a:effectLst/>
              </a:defRPr>
            </a:lvl1pPr>
          </a:lstStyle>
          <a:p>
            <a:fld id="{C4F7BF24-7766-4AC9-B77A-480087C23DD5}" type="datetime2">
              <a:rPr lang="en-US" smtClean="0"/>
              <a:pPr/>
              <a:t>Sunday, May 18, 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1" name="Picture Placeholder 10">
            <a:extLst>
              <a:ext uri="{FF2B5EF4-FFF2-40B4-BE49-F238E27FC236}">
                <a16:creationId xmlns:a16="http://schemas.microsoft.com/office/drawing/2014/main" id="{B6DF379E-0D41-B503-1F7F-4E6B2B90CC41}"/>
              </a:ext>
            </a:extLst>
          </p:cNvPr>
          <p:cNvSpPr>
            <a:spLocks noGrp="1"/>
          </p:cNvSpPr>
          <p:nvPr>
            <p:ph type="pic" sz="quarter" idx="15"/>
          </p:nvPr>
        </p:nvSpPr>
        <p:spPr>
          <a:xfrm>
            <a:off x="603503" y="603504"/>
            <a:ext cx="319256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Tree>
    <p:extLst>
      <p:ext uri="{BB962C8B-B14F-4D97-AF65-F5344CB8AC3E}">
        <p14:creationId xmlns:p14="http://schemas.microsoft.com/office/powerpoint/2010/main" val="21632171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Content Photo 4">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541EC5E-2E3A-29A5-7F01-3D098A93FA7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DB1A6A-A82E-C28C-BC71-E59067A1D47F}"/>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2B683A0-4783-F398-8347-7EAF3DEE633C}"/>
              </a:ext>
            </a:extLst>
          </p:cNvPr>
          <p:cNvSpPr/>
          <p:nvPr userDrawn="1"/>
        </p:nvSpPr>
        <p:spPr>
          <a:xfrm flipH="1">
            <a:off x="8491125" y="6406116"/>
            <a:ext cx="370087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12572"/>
            <a:ext cx="6858000" cy="923544"/>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731520" y="1380744"/>
            <a:ext cx="6858000" cy="4608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07CBA166-2CB7-4057-B29C-09DC99644EA2}" type="datetime2">
              <a:rPr lang="en-US" smtClean="0"/>
              <a:t>Sunday, May 18, 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lvl1pPr>
              <a:defRPr>
                <a:solidFill>
                  <a:schemeClr val="tx1"/>
                </a:solidFill>
                <a:effectLst/>
              </a:defRPr>
            </a:lvl1p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lvl1pPr>
              <a:defRPr>
                <a:solidFill>
                  <a:schemeClr val="bg1"/>
                </a:solidFill>
                <a:effectLst/>
              </a:defRPr>
            </a:lvl1pPr>
          </a:lstStyle>
          <a:p>
            <a:fld id="{CC057153-B650-4DEB-B370-79DDCFDCE934}" type="slidenum">
              <a:rPr lang="en-US" smtClean="0"/>
              <a:pPr/>
              <a:t>‹#›</a:t>
            </a:fld>
            <a:endParaRPr lang="en-US"/>
          </a:p>
        </p:txBody>
      </p:sp>
      <p:sp>
        <p:nvSpPr>
          <p:cNvPr id="11" name="Picture Placeholder 10">
            <a:extLst>
              <a:ext uri="{FF2B5EF4-FFF2-40B4-BE49-F238E27FC236}">
                <a16:creationId xmlns:a16="http://schemas.microsoft.com/office/drawing/2014/main" id="{86917188-FC72-8B54-8EBD-7107C6956DBB}"/>
              </a:ext>
            </a:extLst>
          </p:cNvPr>
          <p:cNvSpPr>
            <a:spLocks noGrp="1"/>
          </p:cNvSpPr>
          <p:nvPr>
            <p:ph type="pic" sz="quarter" idx="15"/>
          </p:nvPr>
        </p:nvSpPr>
        <p:spPr>
          <a:xfrm>
            <a:off x="8491126" y="603504"/>
            <a:ext cx="308517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Tree>
    <p:extLst>
      <p:ext uri="{BB962C8B-B14F-4D97-AF65-F5344CB8AC3E}">
        <p14:creationId xmlns:p14="http://schemas.microsoft.com/office/powerpoint/2010/main" val="2187197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Content Photo 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107E25-160D-38D9-0187-6CC52C174FD8}"/>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73ED179-3715-34B2-8655-00DD914CD368}"/>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88FBA7F-5058-33B2-4A7B-EF9D01BF5F1C}"/>
              </a:ext>
            </a:extLst>
          </p:cNvPr>
          <p:cNvSpPr/>
          <p:nvPr userDrawn="1"/>
        </p:nvSpPr>
        <p:spPr>
          <a:xfrm flipH="1">
            <a:off x="6397646" y="6400799"/>
            <a:ext cx="579435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287768" y="448056"/>
            <a:ext cx="4288536" cy="1225296"/>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7287768" y="1837944"/>
            <a:ext cx="4288536"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F8178D38-89D5-9865-D95F-A98395F0E860}"/>
              </a:ext>
            </a:extLst>
          </p:cNvPr>
          <p:cNvSpPr>
            <a:spLocks noGrp="1"/>
          </p:cNvSpPr>
          <p:nvPr>
            <p:ph type="dt" sz="half" idx="15"/>
          </p:nvPr>
        </p:nvSpPr>
        <p:spPr/>
        <p:txBody>
          <a:bodyPr/>
          <a:lstStyle/>
          <a:p>
            <a:fld id="{D13647E4-A40C-47B0-8F60-493CEFCF7B87}" type="datetime2">
              <a:rPr lang="en-US" smtClean="0"/>
              <a:pPr/>
              <a:t>Sunday, May 18, 2025</a:t>
            </a:fld>
            <a:endParaRPr lang="en-US"/>
          </a:p>
        </p:txBody>
      </p:sp>
      <p:sp>
        <p:nvSpPr>
          <p:cNvPr id="9" name="Footer Placeholder 8">
            <a:extLst>
              <a:ext uri="{FF2B5EF4-FFF2-40B4-BE49-F238E27FC236}">
                <a16:creationId xmlns:a16="http://schemas.microsoft.com/office/drawing/2014/main" id="{158B23E9-B0FB-80CD-2482-F6F6EDA2AE0C}"/>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F7536A15-BB6F-BE03-5C6F-953277F8EC65}"/>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14" name="Picture Placeholder 13">
            <a:extLst>
              <a:ext uri="{FF2B5EF4-FFF2-40B4-BE49-F238E27FC236}">
                <a16:creationId xmlns:a16="http://schemas.microsoft.com/office/drawing/2014/main" id="{66E1C8F7-F8B7-11CE-D365-4629F58BC375}"/>
              </a:ext>
            </a:extLst>
          </p:cNvPr>
          <p:cNvSpPr>
            <a:spLocks noGrp="1"/>
          </p:cNvSpPr>
          <p:nvPr>
            <p:ph type="pic" sz="quarter" idx="18"/>
          </p:nvPr>
        </p:nvSpPr>
        <p:spPr>
          <a:xfrm>
            <a:off x="603504" y="603504"/>
            <a:ext cx="5794143"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a:p>
        </p:txBody>
      </p:sp>
    </p:spTree>
    <p:extLst>
      <p:ext uri="{BB962C8B-B14F-4D97-AF65-F5344CB8AC3E}">
        <p14:creationId xmlns:p14="http://schemas.microsoft.com/office/powerpoint/2010/main" val="96734474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Content Photo 6">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23EECB3-6D21-F6E4-F21D-F078158585F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E89835B-0D30-1E17-A783-C1A1C601B335}"/>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DDD1F26-1F28-7B15-5B2B-52747D8AF1F6}"/>
              </a:ext>
            </a:extLst>
          </p:cNvPr>
          <p:cNvSpPr/>
          <p:nvPr userDrawn="1"/>
        </p:nvSpPr>
        <p:spPr>
          <a:xfrm flipH="1">
            <a:off x="5907024" y="6406116"/>
            <a:ext cx="628497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48056"/>
            <a:ext cx="4288536" cy="1225296"/>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37944"/>
            <a:ext cx="4288536"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5AB0604A-F4CD-5078-40E6-06B85021C9A6}"/>
              </a:ext>
            </a:extLst>
          </p:cNvPr>
          <p:cNvSpPr>
            <a:spLocks noGrp="1"/>
          </p:cNvSpPr>
          <p:nvPr>
            <p:ph type="pic" sz="quarter" idx="15"/>
          </p:nvPr>
        </p:nvSpPr>
        <p:spPr>
          <a:xfrm>
            <a:off x="5907024" y="603504"/>
            <a:ext cx="5669280" cy="5202936"/>
          </a:xfrm>
          <a:blipFill>
            <a:blip r:embed="rId2">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a:p>
        </p:txBody>
      </p:sp>
      <p:sp>
        <p:nvSpPr>
          <p:cNvPr id="14" name="Date Placeholder 13">
            <a:extLst>
              <a:ext uri="{FF2B5EF4-FFF2-40B4-BE49-F238E27FC236}">
                <a16:creationId xmlns:a16="http://schemas.microsoft.com/office/drawing/2014/main" id="{E1A81F16-A50D-E6B9-94A5-5D332C6EA90A}"/>
              </a:ext>
            </a:extLst>
          </p:cNvPr>
          <p:cNvSpPr>
            <a:spLocks noGrp="1"/>
          </p:cNvSpPr>
          <p:nvPr>
            <p:ph type="dt" sz="half" idx="16"/>
          </p:nvPr>
        </p:nvSpPr>
        <p:spPr/>
        <p:txBody>
          <a:bodyPr/>
          <a:lstStyle/>
          <a:p>
            <a:fld id="{D13647E4-A40C-47B0-8F60-493CEFCF7B87}" type="datetime2">
              <a:rPr lang="en-US" smtClean="0"/>
              <a:pPr/>
              <a:t>Sunday, May 18, 2025</a:t>
            </a:fld>
            <a:endParaRPr lang="en-US"/>
          </a:p>
        </p:txBody>
      </p:sp>
      <p:sp>
        <p:nvSpPr>
          <p:cNvPr id="15" name="Footer Placeholder 14">
            <a:extLst>
              <a:ext uri="{FF2B5EF4-FFF2-40B4-BE49-F238E27FC236}">
                <a16:creationId xmlns:a16="http://schemas.microsoft.com/office/drawing/2014/main" id="{A44047AF-0E28-B0EA-B237-1BC451E67DE0}"/>
              </a:ext>
            </a:extLst>
          </p:cNvPr>
          <p:cNvSpPr>
            <a:spLocks noGrp="1"/>
          </p:cNvSpPr>
          <p:nvPr>
            <p:ph type="ftr" sz="quarter" idx="17"/>
          </p:nvPr>
        </p:nvSpPr>
        <p:spPr/>
        <p:txBody>
          <a:bodyPr/>
          <a:lstStyle/>
          <a:p>
            <a:r>
              <a:rPr lang="en-US"/>
              <a:t>Sample Footer Text</a:t>
            </a:r>
          </a:p>
        </p:txBody>
      </p:sp>
      <p:sp>
        <p:nvSpPr>
          <p:cNvPr id="16" name="Slide Number Placeholder 15">
            <a:extLst>
              <a:ext uri="{FF2B5EF4-FFF2-40B4-BE49-F238E27FC236}">
                <a16:creationId xmlns:a16="http://schemas.microsoft.com/office/drawing/2014/main" id="{35A257B2-6FAD-52EB-A460-8F67F1F6C375}"/>
              </a:ext>
            </a:extLst>
          </p:cNvPr>
          <p:cNvSpPr>
            <a:spLocks noGrp="1"/>
          </p:cNvSpPr>
          <p:nvPr>
            <p:ph type="sldNum" sz="quarter" idx="18"/>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3691800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Content Photo 7">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500FDF4-E04E-45E3-73D7-9BD1BD2BCA8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9DCA41D-9DCB-DD45-31CF-2ACE1D2C681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21F0C67-B5B9-BA90-0D30-7132F7490891}"/>
              </a:ext>
            </a:extLst>
          </p:cNvPr>
          <p:cNvSpPr/>
          <p:nvPr userDrawn="1"/>
        </p:nvSpPr>
        <p:spPr>
          <a:xfrm flipH="1">
            <a:off x="5247320" y="6400799"/>
            <a:ext cx="694467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53912" y="475488"/>
            <a:ext cx="5440680" cy="1197864"/>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153912" y="1856232"/>
            <a:ext cx="544068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C7A5FBC8-9F7C-5DDE-5C2A-6D231CC88D55}"/>
              </a:ext>
            </a:extLst>
          </p:cNvPr>
          <p:cNvSpPr>
            <a:spLocks noGrp="1"/>
          </p:cNvSpPr>
          <p:nvPr>
            <p:ph type="pic" sz="quarter" idx="15"/>
          </p:nvPr>
        </p:nvSpPr>
        <p:spPr>
          <a:xfrm>
            <a:off x="603504" y="603504"/>
            <a:ext cx="4643816"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a:p>
        </p:txBody>
      </p:sp>
      <p:sp>
        <p:nvSpPr>
          <p:cNvPr id="15" name="Date Placeholder 14">
            <a:extLst>
              <a:ext uri="{FF2B5EF4-FFF2-40B4-BE49-F238E27FC236}">
                <a16:creationId xmlns:a16="http://schemas.microsoft.com/office/drawing/2014/main" id="{35913992-B8EA-FD20-FD4D-5B72B7A440D1}"/>
              </a:ext>
            </a:extLst>
          </p:cNvPr>
          <p:cNvSpPr>
            <a:spLocks noGrp="1"/>
          </p:cNvSpPr>
          <p:nvPr>
            <p:ph type="dt" sz="half" idx="16"/>
          </p:nvPr>
        </p:nvSpPr>
        <p:spPr/>
        <p:txBody>
          <a:bodyPr/>
          <a:lstStyle/>
          <a:p>
            <a:fld id="{D13647E4-A40C-47B0-8F60-493CEFCF7B87}" type="datetime2">
              <a:rPr lang="en-US" smtClean="0"/>
              <a:pPr/>
              <a:t>Sunday, May 18, 2025</a:t>
            </a:fld>
            <a:endParaRPr lang="en-US"/>
          </a:p>
        </p:txBody>
      </p:sp>
      <p:sp>
        <p:nvSpPr>
          <p:cNvPr id="16" name="Footer Placeholder 15">
            <a:extLst>
              <a:ext uri="{FF2B5EF4-FFF2-40B4-BE49-F238E27FC236}">
                <a16:creationId xmlns:a16="http://schemas.microsoft.com/office/drawing/2014/main" id="{4567FAE1-288E-FD4A-3F64-DC3B7101D933}"/>
              </a:ext>
            </a:extLst>
          </p:cNvPr>
          <p:cNvSpPr>
            <a:spLocks noGrp="1"/>
          </p:cNvSpPr>
          <p:nvPr>
            <p:ph type="ftr" sz="quarter" idx="17"/>
          </p:nvPr>
        </p:nvSpPr>
        <p:spPr/>
        <p:txBody>
          <a:bodyPr/>
          <a:lstStyle/>
          <a:p>
            <a:r>
              <a:rPr lang="en-US"/>
              <a:t>Sample Footer Text</a:t>
            </a:r>
          </a:p>
        </p:txBody>
      </p:sp>
      <p:sp>
        <p:nvSpPr>
          <p:cNvPr id="17" name="Slide Number Placeholder 16">
            <a:extLst>
              <a:ext uri="{FF2B5EF4-FFF2-40B4-BE49-F238E27FC236}">
                <a16:creationId xmlns:a16="http://schemas.microsoft.com/office/drawing/2014/main" id="{D5201357-21DD-EA1C-08A2-FA2DAB225074}"/>
              </a:ext>
            </a:extLst>
          </p:cNvPr>
          <p:cNvSpPr>
            <a:spLocks noGrp="1"/>
          </p:cNvSpPr>
          <p:nvPr>
            <p:ph type="sldNum" sz="quarter" idx="18"/>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08373500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Content Photo 8">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9D4CDB-CF7F-55FD-1AAA-2B9CC97A8DFA}"/>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AA8341-3BAF-5D28-E4C9-ECD6E9570B9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308C531-327D-304A-1A59-77D674F9CB28}"/>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8">
            <a:extLst>
              <a:ext uri="{FF2B5EF4-FFF2-40B4-BE49-F238E27FC236}">
                <a16:creationId xmlns:a16="http://schemas.microsoft.com/office/drawing/2014/main" id="{66D5AAE1-4E9C-F9D6-E71A-C63443C2C23F}"/>
              </a:ext>
            </a:extLst>
          </p:cNvPr>
          <p:cNvSpPr>
            <a:spLocks noGrp="1"/>
          </p:cNvSpPr>
          <p:nvPr>
            <p:ph type="pic" sz="quarter" idx="15"/>
          </p:nvPr>
        </p:nvSpPr>
        <p:spPr>
          <a:xfrm>
            <a:off x="7062321" y="603504"/>
            <a:ext cx="4513983"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
        <p:nvSpPr>
          <p:cNvPr id="12" name="Date Placeholder 11">
            <a:extLst>
              <a:ext uri="{FF2B5EF4-FFF2-40B4-BE49-F238E27FC236}">
                <a16:creationId xmlns:a16="http://schemas.microsoft.com/office/drawing/2014/main" id="{DDF81D16-1E38-A820-F747-B80568736494}"/>
              </a:ext>
            </a:extLst>
          </p:cNvPr>
          <p:cNvSpPr>
            <a:spLocks noGrp="1"/>
          </p:cNvSpPr>
          <p:nvPr>
            <p:ph type="dt" sz="half" idx="16"/>
          </p:nvPr>
        </p:nvSpPr>
        <p:spPr/>
        <p:txBody>
          <a:bodyPr/>
          <a:lstStyle/>
          <a:p>
            <a:fld id="{D13647E4-A40C-47B0-8F60-493CEFCF7B87}" type="datetime2">
              <a:rPr lang="en-US" smtClean="0"/>
              <a:pPr/>
              <a:t>Sunday, May 18, 2025</a:t>
            </a:fld>
            <a:endParaRPr lang="en-US"/>
          </a:p>
        </p:txBody>
      </p:sp>
      <p:sp>
        <p:nvSpPr>
          <p:cNvPr id="13" name="Footer Placeholder 12">
            <a:extLst>
              <a:ext uri="{FF2B5EF4-FFF2-40B4-BE49-F238E27FC236}">
                <a16:creationId xmlns:a16="http://schemas.microsoft.com/office/drawing/2014/main" id="{595F13AB-7710-9466-08C2-BE2FF29E0518}"/>
              </a:ext>
            </a:extLst>
          </p:cNvPr>
          <p:cNvSpPr>
            <a:spLocks noGrp="1"/>
          </p:cNvSpPr>
          <p:nvPr>
            <p:ph type="ftr" sz="quarter" idx="17"/>
          </p:nvPr>
        </p:nvSpPr>
        <p:spPr/>
        <p:txBody>
          <a:bodyPr/>
          <a:lstStyle/>
          <a:p>
            <a:r>
              <a:rPr lang="en-US"/>
              <a:t>Sample Footer Text</a:t>
            </a:r>
          </a:p>
        </p:txBody>
      </p:sp>
      <p:sp>
        <p:nvSpPr>
          <p:cNvPr id="14" name="Slide Number Placeholder 13">
            <a:extLst>
              <a:ext uri="{FF2B5EF4-FFF2-40B4-BE49-F238E27FC236}">
                <a16:creationId xmlns:a16="http://schemas.microsoft.com/office/drawing/2014/main" id="{81B051B9-BDAB-46D2-1F7A-CA9702880A46}"/>
              </a:ext>
            </a:extLst>
          </p:cNvPr>
          <p:cNvSpPr>
            <a:spLocks noGrp="1"/>
          </p:cNvSpPr>
          <p:nvPr>
            <p:ph type="sldNum" sz="quarter" idx="18"/>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6405861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Content Photo 8">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05CC41A-D8E0-A7DE-B386-41A7DFBD866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D6C8369-8B56-FC95-3B30-D31F58AEB76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DBE5234-4311-67E5-FF36-51D9F172A8AF}"/>
              </a:ext>
            </a:extLst>
          </p:cNvPr>
          <p:cNvSpPr/>
          <p:nvPr userDrawn="1"/>
        </p:nvSpPr>
        <p:spPr>
          <a:xfrm flipH="1">
            <a:off x="7046622" y="6406116"/>
            <a:ext cx="514537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75488"/>
            <a:ext cx="5522976" cy="1197864"/>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31520" y="1856232"/>
            <a:ext cx="5440680" cy="40050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5">
            <a:extLst>
              <a:ext uri="{FF2B5EF4-FFF2-40B4-BE49-F238E27FC236}">
                <a16:creationId xmlns:a16="http://schemas.microsoft.com/office/drawing/2014/main" id="{BE89CE31-CEE9-CD6F-D010-24F4D96531C6}"/>
              </a:ext>
            </a:extLst>
          </p:cNvPr>
          <p:cNvSpPr>
            <a:spLocks noGrp="1"/>
          </p:cNvSpPr>
          <p:nvPr>
            <p:ph type="pic" sz="quarter" idx="19"/>
          </p:nvPr>
        </p:nvSpPr>
        <p:spPr>
          <a:xfrm>
            <a:off x="7046622" y="959308"/>
            <a:ext cx="4544568" cy="4544568"/>
          </a:xfrm>
          <a:custGeom>
            <a:avLst/>
            <a:gdLst>
              <a:gd name="connsiteX0" fmla="*/ 2272284 w 4544568"/>
              <a:gd name="connsiteY0" fmla="*/ 0 h 4544568"/>
              <a:gd name="connsiteX1" fmla="*/ 4544568 w 4544568"/>
              <a:gd name="connsiteY1" fmla="*/ 2272284 h 4544568"/>
              <a:gd name="connsiteX2" fmla="*/ 2272284 w 4544568"/>
              <a:gd name="connsiteY2" fmla="*/ 4544568 h 4544568"/>
              <a:gd name="connsiteX3" fmla="*/ 0 w 4544568"/>
              <a:gd name="connsiteY3" fmla="*/ 2272284 h 4544568"/>
              <a:gd name="connsiteX4" fmla="*/ 2272284 w 4544568"/>
              <a:gd name="connsiteY4" fmla="*/ 0 h 45445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4568" h="4544568">
                <a:moveTo>
                  <a:pt x="2272284" y="0"/>
                </a:moveTo>
                <a:cubicBezTo>
                  <a:pt x="3527232" y="0"/>
                  <a:pt x="4544568" y="1017336"/>
                  <a:pt x="4544568" y="2272284"/>
                </a:cubicBezTo>
                <a:cubicBezTo>
                  <a:pt x="4544568" y="3527232"/>
                  <a:pt x="3527232" y="4544568"/>
                  <a:pt x="2272284" y="4544568"/>
                </a:cubicBezTo>
                <a:cubicBezTo>
                  <a:pt x="1017336" y="4544568"/>
                  <a:pt x="0" y="3527232"/>
                  <a:pt x="0" y="2272284"/>
                </a:cubicBezTo>
                <a:cubicBezTo>
                  <a:pt x="0" y="1017336"/>
                  <a:pt x="1017336" y="0"/>
                  <a:pt x="227228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a:p>
        </p:txBody>
      </p:sp>
      <p:sp>
        <p:nvSpPr>
          <p:cNvPr id="12" name="Date Placeholder 11">
            <a:extLst>
              <a:ext uri="{FF2B5EF4-FFF2-40B4-BE49-F238E27FC236}">
                <a16:creationId xmlns:a16="http://schemas.microsoft.com/office/drawing/2014/main" id="{3E81BC1E-E116-6500-9431-437D56BA6CD6}"/>
              </a:ext>
            </a:extLst>
          </p:cNvPr>
          <p:cNvSpPr>
            <a:spLocks noGrp="1"/>
          </p:cNvSpPr>
          <p:nvPr>
            <p:ph type="dt" sz="half" idx="16"/>
          </p:nvPr>
        </p:nvSpPr>
        <p:spPr/>
        <p:txBody>
          <a:bodyPr/>
          <a:lstStyle/>
          <a:p>
            <a:fld id="{D13647E4-A40C-47B0-8F60-493CEFCF7B87}" type="datetime2">
              <a:rPr lang="en-US" smtClean="0"/>
              <a:pPr/>
              <a:t>Sunday, May 18, 2025</a:t>
            </a:fld>
            <a:endParaRPr lang="en-US"/>
          </a:p>
        </p:txBody>
      </p:sp>
      <p:sp>
        <p:nvSpPr>
          <p:cNvPr id="13" name="Footer Placeholder 12">
            <a:extLst>
              <a:ext uri="{FF2B5EF4-FFF2-40B4-BE49-F238E27FC236}">
                <a16:creationId xmlns:a16="http://schemas.microsoft.com/office/drawing/2014/main" id="{48532073-0759-5850-AE54-E7246417A1E1}"/>
              </a:ext>
            </a:extLst>
          </p:cNvPr>
          <p:cNvSpPr>
            <a:spLocks noGrp="1"/>
          </p:cNvSpPr>
          <p:nvPr>
            <p:ph type="ftr" sz="quarter" idx="17"/>
          </p:nvPr>
        </p:nvSpPr>
        <p:spPr/>
        <p:txBody>
          <a:bodyPr/>
          <a:lstStyle/>
          <a:p>
            <a:r>
              <a:rPr lang="en-US"/>
              <a:t>Sample Footer Text</a:t>
            </a:r>
          </a:p>
        </p:txBody>
      </p:sp>
      <p:sp>
        <p:nvSpPr>
          <p:cNvPr id="14" name="Slide Number Placeholder 13">
            <a:extLst>
              <a:ext uri="{FF2B5EF4-FFF2-40B4-BE49-F238E27FC236}">
                <a16:creationId xmlns:a16="http://schemas.microsoft.com/office/drawing/2014/main" id="{FACDF0BD-37DF-D14C-8EA0-08BC14DD3BF6}"/>
              </a:ext>
            </a:extLst>
          </p:cNvPr>
          <p:cNvSpPr>
            <a:spLocks noGrp="1"/>
          </p:cNvSpPr>
          <p:nvPr>
            <p:ph type="sldNum" sz="quarter" idx="18"/>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1006609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8205052-C3B6-6D2C-A5A8-3EFDF993E71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81E3123-7D9E-2A08-F196-CDF340945D9D}"/>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FF22AD7-5E04-F73B-69E6-5FA92F998C90}"/>
              </a:ext>
            </a:extLst>
          </p:cNvPr>
          <p:cNvSpPr/>
          <p:nvPr userDrawn="1"/>
        </p:nvSpPr>
        <p:spPr>
          <a:xfrm flipH="1">
            <a:off x="7284615" y="6400799"/>
            <a:ext cx="4907382"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174736" y="475488"/>
            <a:ext cx="3401568" cy="1197864"/>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174736" y="1856232"/>
            <a:ext cx="3401568" cy="4041648"/>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603504" y="603504"/>
            <a:ext cx="6681111"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Sunday, May 18, 2025</a:t>
            </a:fld>
            <a:endParaRPr lang="en-US"/>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2467347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115300" y="6406116"/>
            <a:ext cx="40766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410712"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115300" y="603504"/>
            <a:ext cx="3461004"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Sunday, May 18, 2025</a:t>
            </a:fld>
            <a:endParaRPr lang="en-US"/>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15881696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DF4DD92A-D010-8A0B-A546-137621F4C6FC}"/>
              </a:ext>
            </a:extLst>
          </p:cNvPr>
          <p:cNvSpPr/>
          <p:nvPr userDrawn="1"/>
        </p:nvSpPr>
        <p:spPr>
          <a:xfrm rot="20635413">
            <a:off x="-445276" y="743375"/>
            <a:ext cx="3759905" cy="4178958"/>
          </a:xfrm>
          <a:custGeom>
            <a:avLst/>
            <a:gdLst>
              <a:gd name="connsiteX0" fmla="*/ 2291773 w 3759905"/>
              <a:gd name="connsiteY0" fmla="*/ 93939 h 4178958"/>
              <a:gd name="connsiteX1" fmla="*/ 3759905 w 3759905"/>
              <a:gd name="connsiteY1" fmla="*/ 2089479 h 4178958"/>
              <a:gd name="connsiteX2" fmla="*/ 1670426 w 3759905"/>
              <a:gd name="connsiteY2" fmla="*/ 4178958 h 4178958"/>
              <a:gd name="connsiteX3" fmla="*/ 58083 w 3759905"/>
              <a:gd name="connsiteY3" fmla="*/ 3418581 h 4178958"/>
              <a:gd name="connsiteX4" fmla="*/ 0 w 3759905"/>
              <a:gd name="connsiteY4" fmla="*/ 3340909 h 4178958"/>
              <a:gd name="connsiteX5" fmla="*/ 922380 w 3759905"/>
              <a:gd name="connsiteY5" fmla="*/ 140311 h 4178958"/>
              <a:gd name="connsiteX6" fmla="*/ 1049079 w 3759905"/>
              <a:gd name="connsiteY6" fmla="*/ 93939 h 4178958"/>
              <a:gd name="connsiteX7" fmla="*/ 1670426 w 3759905"/>
              <a:gd name="connsiteY7" fmla="*/ 0 h 4178958"/>
              <a:gd name="connsiteX8" fmla="*/ 2291773 w 3759905"/>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9905" h="4178958">
                <a:moveTo>
                  <a:pt x="2291773" y="93939"/>
                </a:moveTo>
                <a:cubicBezTo>
                  <a:pt x="3142334" y="358491"/>
                  <a:pt x="3759905" y="1151865"/>
                  <a:pt x="3759905" y="2089479"/>
                </a:cubicBezTo>
                <a:cubicBezTo>
                  <a:pt x="3759905" y="3243466"/>
                  <a:pt x="2824413" y="4178958"/>
                  <a:pt x="1670426" y="4178958"/>
                </a:cubicBezTo>
                <a:cubicBezTo>
                  <a:pt x="1021308" y="4178958"/>
                  <a:pt x="441324" y="3882963"/>
                  <a:pt x="58083" y="3418581"/>
                </a:cubicBezTo>
                <a:lnTo>
                  <a:pt x="0" y="3340909"/>
                </a:lnTo>
                <a:lnTo>
                  <a:pt x="922380" y="140311"/>
                </a:lnTo>
                <a:lnTo>
                  <a:pt x="1049079" y="93939"/>
                </a:lnTo>
                <a:cubicBezTo>
                  <a:pt x="1245362" y="32889"/>
                  <a:pt x="1454053" y="0"/>
                  <a:pt x="1670426" y="0"/>
                </a:cubicBezTo>
                <a:cubicBezTo>
                  <a:pt x="1886799" y="0"/>
                  <a:pt x="2095490" y="32889"/>
                  <a:pt x="2291773"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2487168"/>
          </a:xfrm>
        </p:spPr>
        <p:txBody>
          <a:bodyPr anchor="t"/>
          <a:lstStyle>
            <a:lvl1pPr>
              <a:defRPr>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398264" y="704088"/>
            <a:ext cx="3803904" cy="55778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796527" y="-6"/>
            <a:ext cx="3432799" cy="685800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a:xfrm>
            <a:off x="4398265" y="6455664"/>
            <a:ext cx="3368542" cy="365760"/>
          </a:xfrm>
        </p:spPr>
        <p:txBody>
          <a:bodyPr/>
          <a:lstStyle>
            <a:lvl1pPr>
              <a:defRPr>
                <a:solidFill>
                  <a:schemeClr val="tx1"/>
                </a:solidFill>
              </a:defRPr>
            </a:lvl1pPr>
          </a:lstStyle>
          <a:p>
            <a:fld id="{D13647E4-A40C-47B0-8F60-493CEFCF7B87}" type="datetime2">
              <a:rPr lang="en-US" smtClean="0"/>
              <a:pPr/>
              <a:t>Sunday, May 18, 2025</a:t>
            </a:fld>
            <a:endParaRPr lang="en-US"/>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p:txBody>
          <a:bodyPr/>
          <a:lstStyle>
            <a:lvl1pPr>
              <a:defRPr>
                <a:solidFill>
                  <a:schemeClr val="bg1"/>
                </a:solidFill>
              </a:defRPr>
            </a:lvl1pPr>
          </a:lstStyle>
          <a:p>
            <a:r>
              <a:rPr lang="en-US"/>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a:xfrm>
            <a:off x="7748519" y="6455664"/>
            <a:ext cx="548640" cy="365760"/>
          </a:xfrm>
        </p:spPr>
        <p:txBody>
          <a:bodyPr/>
          <a:lstStyle>
            <a:lvl1pPr>
              <a:defRPr>
                <a:solidFill>
                  <a:schemeClr val="tx1"/>
                </a:solidFill>
              </a:defRPr>
            </a:lvl1pPr>
          </a:lstStyle>
          <a:p>
            <a:fld id="{CC057153-B650-4DEB-B370-79DDCFDCE934}" type="slidenum">
              <a:rPr lang="en-US" smtClean="0"/>
              <a:pPr/>
              <a:t>‹#›</a:t>
            </a:fld>
            <a:endParaRPr lang="en-US"/>
          </a:p>
        </p:txBody>
      </p:sp>
      <p:sp>
        <p:nvSpPr>
          <p:cNvPr id="5" name="Rectangle 4">
            <a:extLst>
              <a:ext uri="{FF2B5EF4-FFF2-40B4-BE49-F238E27FC236}">
                <a16:creationId xmlns:a16="http://schemas.microsoft.com/office/drawing/2014/main" id="{2AFE5C4D-EAC6-713F-6F92-65FB2F46D4FA}"/>
              </a:ext>
            </a:extLst>
          </p:cNvPr>
          <p:cNvSpPr/>
          <p:nvPr userDrawn="1"/>
        </p:nvSpPr>
        <p:spPr>
          <a:xfrm>
            <a:off x="3840480" y="0"/>
            <a:ext cx="3383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1216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1_Title 2">
    <p:bg>
      <p:bgRef idx="1001">
        <a:schemeClr val="bg1"/>
      </p:bgRef>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344B8E2B-A9B5-DCE0-5C06-E99F762397CB}"/>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8C38FEA-146D-53B3-36B0-5CBD8040636E}"/>
              </a:ext>
            </a:extLst>
          </p:cNvPr>
          <p:cNvSpPr/>
          <p:nvPr userDrawn="1"/>
        </p:nvSpPr>
        <p:spPr>
          <a:xfrm flipH="1">
            <a:off x="9143995"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684D35E-A520-CA7A-97CB-6D815AB4CC5D}"/>
              </a:ext>
            </a:extLst>
          </p:cNvPr>
          <p:cNvSpPr/>
          <p:nvPr userDrawn="1"/>
        </p:nvSpPr>
        <p:spPr>
          <a:xfrm flipH="1">
            <a:off x="9143990"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85E890B-58C1-DD36-E90B-FFF0BE0CB5CB}"/>
              </a:ext>
            </a:extLst>
          </p:cNvPr>
          <p:cNvSpPr/>
          <p:nvPr userDrawn="1"/>
        </p:nvSpPr>
        <p:spPr>
          <a:xfrm rot="5400000" flipH="1">
            <a:off x="7253161"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BCD52CC-E8F2-3220-AE19-8A482DD1F236}"/>
              </a:ext>
            </a:extLst>
          </p:cNvPr>
          <p:cNvSpPr/>
          <p:nvPr userDrawn="1"/>
        </p:nvSpPr>
        <p:spPr>
          <a:xfrm rot="12508972">
            <a:off x="7949750"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7004304" cy="3557016"/>
          </a:xfrm>
        </p:spPr>
        <p:txBody>
          <a:bodyPr anchor="t">
            <a:normAutofit/>
          </a:bodyPr>
          <a:lstStyle>
            <a:lvl1pPr algn="l">
              <a:lnSpc>
                <a:spcPct val="110000"/>
              </a:lnSpc>
              <a:defRPr sz="4800" cap="all" spc="55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4954909" y="6455664"/>
            <a:ext cx="3472868" cy="365760"/>
          </a:xfrm>
        </p:spPr>
        <p:txBody>
          <a:bodyPr/>
          <a:lstStyle>
            <a:lvl1pPr>
              <a:defRPr>
                <a:solidFill>
                  <a:schemeClr val="tx1"/>
                </a:solidFill>
              </a:defRPr>
            </a:lvl1pPr>
          </a:lstStyle>
          <a:p>
            <a:fld id="{D13647E4-A40C-47B0-8F60-493CEFCF7B87}" type="datetime2">
              <a:rPr lang="en-US" smtClean="0"/>
              <a:pPr/>
              <a:t>Sunday, May 18, 2025</a:t>
            </a:fld>
            <a:endParaRPr lang="en-US"/>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8409489" y="6455664"/>
            <a:ext cx="548640" cy="365760"/>
          </a:xfrm>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7185199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2FAED98-EC87-0DFC-FB26-FA955AFAE169}"/>
              </a:ext>
            </a:extLst>
          </p:cNvPr>
          <p:cNvSpPr/>
          <p:nvPr userDrawn="1"/>
        </p:nvSpPr>
        <p:spPr>
          <a:xfrm>
            <a:off x="1905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086DCB6-3459-2FE1-0EA3-79FA7BDD2CB5}"/>
              </a:ext>
            </a:extLst>
          </p:cNvPr>
          <p:cNvSpPr/>
          <p:nvPr userDrawn="1"/>
        </p:nvSpPr>
        <p:spPr>
          <a:xfrm rot="16200000" flipH="1">
            <a:off x="-1390263" y="1391038"/>
            <a:ext cx="6858000" cy="4075926"/>
          </a:xfrm>
          <a:prstGeom prst="rect">
            <a:avLst/>
          </a:prstGeom>
          <a:gradFill>
            <a:gsLst>
              <a:gs pos="0">
                <a:srgbClr val="FE4A00">
                  <a:alpha val="62000"/>
                </a:srgbClr>
              </a:gs>
              <a:gs pos="100000">
                <a:srgbClr val="DA002F"/>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C8CF784-EEE1-0791-AD3F-D1CFD9BF7805}"/>
              </a:ext>
            </a:extLst>
          </p:cNvPr>
          <p:cNvSpPr/>
          <p:nvPr userDrawn="1"/>
        </p:nvSpPr>
        <p:spPr>
          <a:xfrm rot="16200000" flipH="1">
            <a:off x="-252112" y="2533653"/>
            <a:ext cx="4572006" cy="4076699"/>
          </a:xfrm>
          <a:prstGeom prst="rect">
            <a:avLst/>
          </a:prstGeom>
          <a:gradFill>
            <a:gsLst>
              <a:gs pos="12000">
                <a:srgbClr val="FF5076">
                  <a:alpha val="0"/>
                </a:srgbClr>
              </a:gs>
              <a:gs pos="99000">
                <a:srgbClr val="92248E"/>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7F434390-19F5-ED9C-BF5E-2F7F70235680}"/>
              </a:ext>
            </a:extLst>
          </p:cNvPr>
          <p:cNvSpPr/>
          <p:nvPr userDrawn="1"/>
        </p:nvSpPr>
        <p:spPr>
          <a:xfrm rot="20635413">
            <a:off x="-433278" y="741681"/>
            <a:ext cx="3747666" cy="4178958"/>
          </a:xfrm>
          <a:custGeom>
            <a:avLst/>
            <a:gdLst>
              <a:gd name="connsiteX0" fmla="*/ 2279534 w 3747666"/>
              <a:gd name="connsiteY0" fmla="*/ 93939 h 4178958"/>
              <a:gd name="connsiteX1" fmla="*/ 3747666 w 3747666"/>
              <a:gd name="connsiteY1" fmla="*/ 2089479 h 4178958"/>
              <a:gd name="connsiteX2" fmla="*/ 1658187 w 3747666"/>
              <a:gd name="connsiteY2" fmla="*/ 4178958 h 4178958"/>
              <a:gd name="connsiteX3" fmla="*/ 45844 w 3747666"/>
              <a:gd name="connsiteY3" fmla="*/ 3418581 h 4178958"/>
              <a:gd name="connsiteX4" fmla="*/ 0 w 3747666"/>
              <a:gd name="connsiteY4" fmla="*/ 3357276 h 4178958"/>
              <a:gd name="connsiteX5" fmla="*/ 929097 w 3747666"/>
              <a:gd name="connsiteY5" fmla="*/ 133373 h 4178958"/>
              <a:gd name="connsiteX6" fmla="*/ 1036840 w 3747666"/>
              <a:gd name="connsiteY6" fmla="*/ 93939 h 4178958"/>
              <a:gd name="connsiteX7" fmla="*/ 1658187 w 3747666"/>
              <a:gd name="connsiteY7" fmla="*/ 0 h 4178958"/>
              <a:gd name="connsiteX8" fmla="*/ 2279534 w 3747666"/>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7666" h="4178958">
                <a:moveTo>
                  <a:pt x="2279534" y="93939"/>
                </a:moveTo>
                <a:cubicBezTo>
                  <a:pt x="3130095" y="358491"/>
                  <a:pt x="3747666" y="1151865"/>
                  <a:pt x="3747666" y="2089479"/>
                </a:cubicBezTo>
                <a:cubicBezTo>
                  <a:pt x="3747666" y="3243466"/>
                  <a:pt x="2812174" y="4178958"/>
                  <a:pt x="1658187" y="4178958"/>
                </a:cubicBezTo>
                <a:cubicBezTo>
                  <a:pt x="1009069" y="4178958"/>
                  <a:pt x="429085" y="3882963"/>
                  <a:pt x="45844" y="3418581"/>
                </a:cubicBezTo>
                <a:lnTo>
                  <a:pt x="0" y="3357276"/>
                </a:lnTo>
                <a:lnTo>
                  <a:pt x="929097" y="133373"/>
                </a:lnTo>
                <a:lnTo>
                  <a:pt x="1036840" y="93939"/>
                </a:lnTo>
                <a:cubicBezTo>
                  <a:pt x="1233123" y="32888"/>
                  <a:pt x="1441814" y="0"/>
                  <a:pt x="1658187" y="0"/>
                </a:cubicBezTo>
                <a:cubicBezTo>
                  <a:pt x="1874560" y="0"/>
                  <a:pt x="2083251" y="32888"/>
                  <a:pt x="2279534" y="93939"/>
                </a:cubicBezTo>
                <a:close/>
              </a:path>
            </a:pathLst>
          </a:custGeom>
          <a:gradFill>
            <a:gsLst>
              <a:gs pos="37000">
                <a:srgbClr val="FFFFFF">
                  <a:alpha val="0"/>
                </a:srgbClr>
              </a:gs>
              <a:gs pos="100000">
                <a:srgbClr val="FF907A">
                  <a:alpha val="27843"/>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62656" cy="2487168"/>
          </a:xfrm>
        </p:spPr>
        <p:txBody>
          <a:bodyPr anchor="t"/>
          <a:lstStyle>
            <a:lvl1pPr>
              <a:defRPr>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443984" y="704088"/>
            <a:ext cx="2711668"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872984" y="603504"/>
            <a:ext cx="3721608"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a:p>
        </p:txBody>
      </p:sp>
      <p:sp>
        <p:nvSpPr>
          <p:cNvPr id="15" name="Date Placeholder 14">
            <a:extLst>
              <a:ext uri="{FF2B5EF4-FFF2-40B4-BE49-F238E27FC236}">
                <a16:creationId xmlns:a16="http://schemas.microsoft.com/office/drawing/2014/main" id="{A30EDB6C-5AE9-24B4-BD98-E041E52D93CF}"/>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Sunday, May 18, 2025</a:t>
            </a:fld>
            <a:endParaRPr lang="en-US"/>
          </a:p>
        </p:txBody>
      </p:sp>
      <p:sp>
        <p:nvSpPr>
          <p:cNvPr id="16" name="Footer Placeholder 15">
            <a:extLst>
              <a:ext uri="{FF2B5EF4-FFF2-40B4-BE49-F238E27FC236}">
                <a16:creationId xmlns:a16="http://schemas.microsoft.com/office/drawing/2014/main" id="{CEB849DE-8CA0-FF95-F865-FE69011D7B45}"/>
              </a:ext>
            </a:extLst>
          </p:cNvPr>
          <p:cNvSpPr>
            <a:spLocks noGrp="1"/>
          </p:cNvSpPr>
          <p:nvPr>
            <p:ph type="ftr" sz="quarter" idx="17"/>
          </p:nvPr>
        </p:nvSpPr>
        <p:spPr/>
        <p:txBody>
          <a:bodyPr/>
          <a:lstStyle>
            <a:lvl1pPr>
              <a:defRPr>
                <a:solidFill>
                  <a:schemeClr val="bg1"/>
                </a:solidFill>
              </a:defRPr>
            </a:lvl1pPr>
          </a:lstStyle>
          <a:p>
            <a:r>
              <a:rPr lang="en-US"/>
              <a:t>Sample Footer Text</a:t>
            </a:r>
          </a:p>
        </p:txBody>
      </p:sp>
      <p:sp>
        <p:nvSpPr>
          <p:cNvPr id="17" name="Slide Number Placeholder 16">
            <a:extLst>
              <a:ext uri="{FF2B5EF4-FFF2-40B4-BE49-F238E27FC236}">
                <a16:creationId xmlns:a16="http://schemas.microsoft.com/office/drawing/2014/main" id="{411C9222-ACF8-FC4F-511B-DB2D0C220E3B}"/>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5" name="Rectangle 4">
            <a:extLst>
              <a:ext uri="{FF2B5EF4-FFF2-40B4-BE49-F238E27FC236}">
                <a16:creationId xmlns:a16="http://schemas.microsoft.com/office/drawing/2014/main" id="{F881CD4F-FD39-3D8A-5A11-67F05168D98D}"/>
              </a:ext>
            </a:extLst>
          </p:cNvPr>
          <p:cNvSpPr/>
          <p:nvPr userDrawn="1"/>
        </p:nvSpPr>
        <p:spPr>
          <a:xfrm>
            <a:off x="3895344" y="0"/>
            <a:ext cx="283464"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4620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7562434" y="6406116"/>
            <a:ext cx="4629564"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2843784" cy="5111496"/>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7562436" y="0"/>
            <a:ext cx="4629564" cy="6409944"/>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Sunday, May 18, 2025</a:t>
            </a:fld>
            <a:endParaRPr lang="en-US"/>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7204121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4_Title, Content Photo 9">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EF18C7C-1969-9C01-D038-301F240DE5F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B92EA85-E779-E444-F045-AF74D3205F21}"/>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BB930F6-9FDA-0841-96E2-360254453D93}"/>
              </a:ext>
            </a:extLst>
          </p:cNvPr>
          <p:cNvSpPr/>
          <p:nvPr userDrawn="1"/>
        </p:nvSpPr>
        <p:spPr>
          <a:xfrm flipH="1">
            <a:off x="8305800" y="6406116"/>
            <a:ext cx="3886200"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7704"/>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5800" y="0"/>
            <a:ext cx="3886200" cy="640611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Sunday, May 18, 2025</a:t>
            </a:fld>
            <a:endParaRPr lang="en-US"/>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6803533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 Content Photo 9">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E22D09-4173-2C77-DB2B-BF36D074809C}"/>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6D32184-C2FE-9DC1-F1B7-95169B2DC229}"/>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42D940-3181-C288-3362-E36299EE62CD}"/>
              </a:ext>
            </a:extLst>
          </p:cNvPr>
          <p:cNvSpPr/>
          <p:nvPr userDrawn="1"/>
        </p:nvSpPr>
        <p:spPr>
          <a:xfrm flipH="1">
            <a:off x="8302752" y="6406116"/>
            <a:ext cx="3889246"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0080" y="704088"/>
            <a:ext cx="2907792" cy="1197864"/>
          </a:xfrm>
        </p:spPr>
        <p:txBody>
          <a:bodyPr anchor="t"/>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4023360" y="704088"/>
            <a:ext cx="3776472" cy="534924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9">
            <a:extLst>
              <a:ext uri="{FF2B5EF4-FFF2-40B4-BE49-F238E27FC236}">
                <a16:creationId xmlns:a16="http://schemas.microsoft.com/office/drawing/2014/main" id="{7DC519FC-A3E9-4C11-0C12-6C530C7375C1}"/>
              </a:ext>
            </a:extLst>
          </p:cNvPr>
          <p:cNvSpPr>
            <a:spLocks noGrp="1"/>
          </p:cNvSpPr>
          <p:nvPr>
            <p:ph type="pic" sz="quarter" idx="15"/>
          </p:nvPr>
        </p:nvSpPr>
        <p:spPr>
          <a:xfrm>
            <a:off x="8302752" y="704088"/>
            <a:ext cx="3291840" cy="5202936"/>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a:p>
        </p:txBody>
      </p:sp>
      <p:sp>
        <p:nvSpPr>
          <p:cNvPr id="11" name="Date Placeholder 10">
            <a:extLst>
              <a:ext uri="{FF2B5EF4-FFF2-40B4-BE49-F238E27FC236}">
                <a16:creationId xmlns:a16="http://schemas.microsoft.com/office/drawing/2014/main" id="{D89D3850-0B82-7481-3C6F-0BDFA5DB5578}"/>
              </a:ext>
            </a:extLst>
          </p:cNvPr>
          <p:cNvSpPr>
            <a:spLocks noGrp="1"/>
          </p:cNvSpPr>
          <p:nvPr>
            <p:ph type="dt" sz="half" idx="16"/>
          </p:nvPr>
        </p:nvSpPr>
        <p:spPr/>
        <p:txBody>
          <a:bodyPr/>
          <a:lstStyle/>
          <a:p>
            <a:fld id="{D13647E4-A40C-47B0-8F60-493CEFCF7B87}" type="datetime2">
              <a:rPr lang="en-US" smtClean="0"/>
              <a:pPr/>
              <a:t>Sunday, May 18, 2025</a:t>
            </a:fld>
            <a:endParaRPr lang="en-US"/>
          </a:p>
        </p:txBody>
      </p:sp>
      <p:sp>
        <p:nvSpPr>
          <p:cNvPr id="12" name="Footer Placeholder 11">
            <a:extLst>
              <a:ext uri="{FF2B5EF4-FFF2-40B4-BE49-F238E27FC236}">
                <a16:creationId xmlns:a16="http://schemas.microsoft.com/office/drawing/2014/main" id="{B6E8A78A-1F40-EF49-1E08-D6397550623A}"/>
              </a:ext>
            </a:extLst>
          </p:cNvPr>
          <p:cNvSpPr>
            <a:spLocks noGrp="1"/>
          </p:cNvSpPr>
          <p:nvPr>
            <p:ph type="ftr" sz="quarter" idx="17"/>
          </p:nvPr>
        </p:nvSpPr>
        <p:spPr/>
        <p:txBody>
          <a:bodyPr/>
          <a:lstStyle/>
          <a:p>
            <a:r>
              <a:rPr lang="en-US"/>
              <a:t>Sample Footer Text</a:t>
            </a:r>
          </a:p>
        </p:txBody>
      </p:sp>
      <p:sp>
        <p:nvSpPr>
          <p:cNvPr id="13" name="Slide Number Placeholder 12">
            <a:extLst>
              <a:ext uri="{FF2B5EF4-FFF2-40B4-BE49-F238E27FC236}">
                <a16:creationId xmlns:a16="http://schemas.microsoft.com/office/drawing/2014/main" id="{64DFD1F8-B2A4-E3EB-CFCC-88A8CB48722E}"/>
              </a:ext>
            </a:extLst>
          </p:cNvPr>
          <p:cNvSpPr>
            <a:spLocks noGrp="1"/>
          </p:cNvSpPr>
          <p:nvPr>
            <p:ph type="sldNum" sz="quarter" idx="18"/>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326683239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270C72-937F-4EEB-59FB-6FC29DF45701}"/>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DBABC61-0C94-EB2C-729D-13A2A74C04A2}"/>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F3E17B-3D55-4567-37F8-1842ADBFD144}"/>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923544"/>
            <a:ext cx="3840480" cy="2505456"/>
          </a:xfrm>
        </p:spPr>
        <p:txBody>
          <a:bodyPr anchor="b"/>
          <a:lstStyle>
            <a:lvl1pPr algn="r">
              <a:defRPr/>
            </a:lvl1pPr>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3511295"/>
            <a:ext cx="6172200" cy="2606283"/>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Sunday, May 18, 2025</a:t>
            </a:fld>
            <a:endParaRPr lang="en-US"/>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291840"/>
          </a:xfrm>
          <a:blipFill>
            <a:blip r:embed="rId2" cstate="print">
              <a:alphaModFix amt="85000"/>
              <a:extLst>
                <a:ext uri="{28A0092B-C50C-407E-A947-70E740481C1C}">
                  <a14:useLocalDpi xmlns:a14="http://schemas.microsoft.com/office/drawing/2010/main"/>
                </a:ext>
              </a:extLst>
            </a:blip>
            <a:stretch>
              <a:fillRect/>
            </a:stretch>
          </a:blipFill>
        </p:spPr>
        <p:txBody>
          <a:bodyPr/>
          <a:lstStyle/>
          <a:p>
            <a:endParaRPr lang="en-US"/>
          </a:p>
        </p:txBody>
      </p:sp>
    </p:spTree>
    <p:extLst>
      <p:ext uri="{BB962C8B-B14F-4D97-AF65-F5344CB8AC3E}">
        <p14:creationId xmlns:p14="http://schemas.microsoft.com/office/powerpoint/2010/main" val="28923169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Content Photo 10">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2016717-EA73-3C76-64BF-8AA29BC563A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460BC6-378A-8F4F-1D44-FA6677F92D4E}"/>
              </a:ext>
            </a:extLst>
          </p:cNvPr>
          <p:cNvSpPr/>
          <p:nvPr userDrawn="1"/>
        </p:nvSpPr>
        <p:spPr>
          <a:xfrm flipH="1">
            <a:off x="0" y="6406116"/>
            <a:ext cx="12191998" cy="461774"/>
          </a:xfrm>
          <a:prstGeom prst="rect">
            <a:avLst/>
          </a:prstGeom>
          <a:gradFill>
            <a:gsLst>
              <a:gs pos="0">
                <a:srgbClr val="DA002F"/>
              </a:gs>
              <a:gs pos="100000">
                <a:srgbClr val="D861D4">
                  <a:alpha val="58824"/>
                </a:srgb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4AC97FE-4F82-FCF7-08CC-137F322BADB5}"/>
              </a:ext>
            </a:extLst>
          </p:cNvPr>
          <p:cNvSpPr/>
          <p:nvPr userDrawn="1"/>
        </p:nvSpPr>
        <p:spPr>
          <a:xfrm flipH="1">
            <a:off x="5029200" y="6406116"/>
            <a:ext cx="7162798" cy="461774"/>
          </a:xfrm>
          <a:prstGeom prst="rect">
            <a:avLst/>
          </a:prstGeom>
          <a:gradFill>
            <a:gsLst>
              <a:gs pos="19000">
                <a:srgbClr val="FF411C">
                  <a:alpha val="60784"/>
                </a:srgbClr>
              </a:gs>
              <a:gs pos="99000">
                <a:srgbClr val="FF907A">
                  <a:alpha val="86667"/>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024128" y="932688"/>
            <a:ext cx="3392424" cy="3182112"/>
          </a:xfrm>
        </p:spPr>
        <p:txBody>
          <a:bodyPr anchor="b"/>
          <a:lstStyle>
            <a:lvl1pPr algn="r">
              <a:defRPr/>
            </a:lvl1pPr>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5029200" y="4206240"/>
            <a:ext cx="6172200" cy="164592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397A2D71-C1A3-7AD4-8B7D-05B964D2B9E6}"/>
              </a:ext>
            </a:extLst>
          </p:cNvPr>
          <p:cNvSpPr>
            <a:spLocks noGrp="1"/>
          </p:cNvSpPr>
          <p:nvPr>
            <p:ph type="dt" sz="half" idx="15"/>
          </p:nvPr>
        </p:nvSpPr>
        <p:spPr/>
        <p:txBody>
          <a:bodyPr/>
          <a:lstStyle/>
          <a:p>
            <a:fld id="{D13647E4-A40C-47B0-8F60-493CEFCF7B87}" type="datetime2">
              <a:rPr lang="en-US" smtClean="0"/>
              <a:pPr/>
              <a:t>Sunday, May 18, 2025</a:t>
            </a:fld>
            <a:endParaRPr lang="en-US"/>
          </a:p>
        </p:txBody>
      </p:sp>
      <p:sp>
        <p:nvSpPr>
          <p:cNvPr id="9" name="Footer Placeholder 8">
            <a:extLst>
              <a:ext uri="{FF2B5EF4-FFF2-40B4-BE49-F238E27FC236}">
                <a16:creationId xmlns:a16="http://schemas.microsoft.com/office/drawing/2014/main" id="{E44DBEB0-C6B6-5CB8-ABF9-1B2039BB0E59}"/>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776449E-1F63-DCB9-E493-5C6901BE3C26}"/>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12" name="Picture Placeholder 11">
            <a:extLst>
              <a:ext uri="{FF2B5EF4-FFF2-40B4-BE49-F238E27FC236}">
                <a16:creationId xmlns:a16="http://schemas.microsoft.com/office/drawing/2014/main" id="{4FFF810E-C78F-40FB-2AAF-2EF21D0EC3A2}"/>
              </a:ext>
            </a:extLst>
          </p:cNvPr>
          <p:cNvSpPr>
            <a:spLocks noGrp="1"/>
          </p:cNvSpPr>
          <p:nvPr>
            <p:ph type="pic" sz="quarter" idx="18"/>
          </p:nvPr>
        </p:nvSpPr>
        <p:spPr>
          <a:xfrm>
            <a:off x="5065776" y="0"/>
            <a:ext cx="6135624" cy="3959352"/>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a:p>
        </p:txBody>
      </p:sp>
    </p:spTree>
    <p:extLst>
      <p:ext uri="{BB962C8B-B14F-4D97-AF65-F5344CB8AC3E}">
        <p14:creationId xmlns:p14="http://schemas.microsoft.com/office/powerpoint/2010/main" val="40035166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Content Photo 1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B2306B3-CC9D-9231-5FAC-043D7D9CF83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32546C4-90E7-2E27-E522-7021CAFC9E52}"/>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5D0AA7F-12AD-8F81-1C75-E9F9CA9BA361}"/>
              </a:ext>
            </a:extLst>
          </p:cNvPr>
          <p:cNvSpPr/>
          <p:nvPr userDrawn="1"/>
        </p:nvSpPr>
        <p:spPr>
          <a:xfrm flipH="1">
            <a:off x="7417090" y="6400799"/>
            <a:ext cx="4774907"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Sunday, May 18, 2025</a:t>
            </a:fld>
            <a:endParaRPr lang="en-US"/>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p:txBody>
          <a:bodyPr/>
          <a:lstStyle/>
          <a:p>
            <a:r>
              <a:rPr lang="en-US"/>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603504" y="603504"/>
            <a:ext cx="6813587" cy="520293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a:p>
        </p:txBody>
      </p:sp>
    </p:spTree>
    <p:extLst>
      <p:ext uri="{BB962C8B-B14F-4D97-AF65-F5344CB8AC3E}">
        <p14:creationId xmlns:p14="http://schemas.microsoft.com/office/powerpoint/2010/main" val="11601941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Content Photo 1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E51A20-2748-7167-D322-21FEFCFAA88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4CBB6C2A-5CA9-E68C-069E-E0E25559DCC0}"/>
              </a:ext>
            </a:extLst>
          </p:cNvPr>
          <p:cNvSpPr/>
          <p:nvPr userDrawn="1"/>
        </p:nvSpPr>
        <p:spPr>
          <a:xfrm flipH="1">
            <a:off x="-1" y="6408741"/>
            <a:ext cx="12191998" cy="449257"/>
          </a:xfrm>
          <a:prstGeom prst="rect">
            <a:avLst/>
          </a:prstGeom>
          <a:gradFill>
            <a:gsLst>
              <a:gs pos="34000">
                <a:srgbClr val="FE4A00">
                  <a:alpha val="72941"/>
                </a:srgbClr>
              </a:gs>
              <a:gs pos="100000">
                <a:srgbClr val="DA002F">
                  <a:alpha val="88627"/>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F80550C-DE5E-1065-0630-D03C188FDDD1}"/>
              </a:ext>
            </a:extLst>
          </p:cNvPr>
          <p:cNvSpPr/>
          <p:nvPr userDrawn="1"/>
        </p:nvSpPr>
        <p:spPr>
          <a:xfrm flipH="1">
            <a:off x="-1" y="6408314"/>
            <a:ext cx="7783998" cy="449258"/>
          </a:xfrm>
          <a:prstGeom prst="rect">
            <a:avLst/>
          </a:prstGeom>
          <a:gradFill>
            <a:gsLst>
              <a:gs pos="0">
                <a:srgbClr val="FD5353">
                  <a:alpha val="54902"/>
                </a:srgbClr>
              </a:gs>
              <a:gs pos="99000">
                <a:srgbClr val="972D8F">
                  <a:alpha val="73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11896" y="832104"/>
            <a:ext cx="3273552" cy="1947672"/>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11896" y="2852928"/>
            <a:ext cx="3273552" cy="2953512"/>
          </a:xfrm>
        </p:spPr>
        <p:txBody>
          <a:bodyPr>
            <a:normAutofit/>
          </a:bodyPr>
          <a:lstStyle>
            <a:lvl1pPr marL="0" indent="0">
              <a:buNone/>
              <a:defRPr sz="1600"/>
            </a:lvl1pPr>
            <a:lvl2pPr marL="228600" indent="0">
              <a:buNone/>
              <a:defRPr sz="1400"/>
            </a:lvl2pPr>
            <a:lvl3pPr marL="457200" indent="0">
              <a:buNone/>
              <a:defRPr sz="1200"/>
            </a:lvl3pPr>
            <a:lvl4pPr marL="685800" indent="0">
              <a:buNone/>
              <a:defRPr sz="1100"/>
            </a:lvl4pPr>
            <a:lvl5pPr marL="914400" inden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9153B13C-4F7F-491E-137A-C175D2F34347}"/>
              </a:ext>
            </a:extLst>
          </p:cNvPr>
          <p:cNvSpPr>
            <a:spLocks noGrp="1"/>
          </p:cNvSpPr>
          <p:nvPr>
            <p:ph type="dt" sz="half" idx="15"/>
          </p:nvPr>
        </p:nvSpPr>
        <p:spPr/>
        <p:txBody>
          <a:bodyPr/>
          <a:lstStyle/>
          <a:p>
            <a:fld id="{D13647E4-A40C-47B0-8F60-493CEFCF7B87}" type="datetime2">
              <a:rPr lang="en-US" smtClean="0"/>
              <a:pPr/>
              <a:t>Sunday, May 18, 2025</a:t>
            </a:fld>
            <a:endParaRPr lang="en-US"/>
          </a:p>
        </p:txBody>
      </p:sp>
      <p:sp>
        <p:nvSpPr>
          <p:cNvPr id="11" name="Footer Placeholder 10">
            <a:extLst>
              <a:ext uri="{FF2B5EF4-FFF2-40B4-BE49-F238E27FC236}">
                <a16:creationId xmlns:a16="http://schemas.microsoft.com/office/drawing/2014/main" id="{A9C33D4E-E2BE-E898-8127-4DC0FEE7EF69}"/>
              </a:ext>
            </a:extLst>
          </p:cNvPr>
          <p:cNvSpPr>
            <a:spLocks noGrp="1"/>
          </p:cNvSpPr>
          <p:nvPr>
            <p:ph type="ftr" sz="quarter" idx="16"/>
          </p:nvPr>
        </p:nvSpPr>
        <p:spPr>
          <a:xfrm>
            <a:off x="67056" y="6455664"/>
            <a:ext cx="3557016" cy="365760"/>
          </a:xfrm>
        </p:spPr>
        <p:txBody>
          <a:bodyPr/>
          <a:lstStyle>
            <a:lvl1pPr>
              <a:defRPr>
                <a:solidFill>
                  <a:schemeClr val="bg1"/>
                </a:solidFill>
              </a:defRPr>
            </a:lvl1pPr>
          </a:lstStyle>
          <a:p>
            <a:r>
              <a:rPr lang="en-US"/>
              <a:t>Sample Footer Text</a:t>
            </a:r>
          </a:p>
        </p:txBody>
      </p:sp>
      <p:sp>
        <p:nvSpPr>
          <p:cNvPr id="12" name="Slide Number Placeholder 11">
            <a:extLst>
              <a:ext uri="{FF2B5EF4-FFF2-40B4-BE49-F238E27FC236}">
                <a16:creationId xmlns:a16="http://schemas.microsoft.com/office/drawing/2014/main" id="{465A4B81-1CBB-716F-B325-C1ECB6BA2529}"/>
              </a:ext>
            </a:extLst>
          </p:cNvPr>
          <p:cNvSpPr>
            <a:spLocks noGrp="1"/>
          </p:cNvSpPr>
          <p:nvPr>
            <p:ph type="sldNum" sz="quarter" idx="17"/>
          </p:nvPr>
        </p:nvSpPr>
        <p:spPr/>
        <p:txBody>
          <a:bodyPr/>
          <a:lstStyle/>
          <a:p>
            <a:fld id="{CC057153-B650-4DEB-B370-79DDCFDCE934}" type="slidenum">
              <a:rPr lang="en-US" smtClean="0"/>
              <a:pPr/>
              <a:t>‹#›</a:t>
            </a:fld>
            <a:endParaRPr lang="en-US"/>
          </a:p>
        </p:txBody>
      </p:sp>
      <p:sp>
        <p:nvSpPr>
          <p:cNvPr id="14" name="Picture Placeholder 13">
            <a:extLst>
              <a:ext uri="{FF2B5EF4-FFF2-40B4-BE49-F238E27FC236}">
                <a16:creationId xmlns:a16="http://schemas.microsoft.com/office/drawing/2014/main" id="{446617FE-5546-1330-38DE-729B1DB01C4F}"/>
              </a:ext>
            </a:extLst>
          </p:cNvPr>
          <p:cNvSpPr>
            <a:spLocks noGrp="1"/>
          </p:cNvSpPr>
          <p:nvPr>
            <p:ph type="pic" sz="quarter" idx="18"/>
          </p:nvPr>
        </p:nvSpPr>
        <p:spPr>
          <a:xfrm>
            <a:off x="0" y="-1"/>
            <a:ext cx="7783999" cy="6411311"/>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Tree>
    <p:extLst>
      <p:ext uri="{BB962C8B-B14F-4D97-AF65-F5344CB8AC3E}">
        <p14:creationId xmlns:p14="http://schemas.microsoft.com/office/powerpoint/2010/main" val="113792094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Content Photo 1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2B021D-E8B4-2E0C-47DD-151F0D73B275}"/>
              </a:ext>
            </a:extLst>
          </p:cNvPr>
          <p:cNvSpPr/>
          <p:nvPr userDrawn="1"/>
        </p:nvSpPr>
        <p:spPr>
          <a:xfrm>
            <a:off x="0" y="0"/>
            <a:ext cx="12192000"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4974336"/>
            <a:ext cx="3739279" cy="1463040"/>
          </a:xfrm>
        </p:spPr>
        <p:txBody>
          <a:bodyPr anchor="t">
            <a:normAutofit/>
          </a:bodyPr>
          <a:lstStyle>
            <a:lvl1pPr>
              <a:defRPr sz="3000"/>
            </a:lvl1pPr>
          </a:lstStyle>
          <a:p>
            <a:r>
              <a:rPr lang="en-US"/>
              <a:t>Click to edit Master title style</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5369870" y="4974336"/>
            <a:ext cx="6217920" cy="1389888"/>
          </a:xfrm>
        </p:spPr>
        <p:txBody>
          <a:bodyPr>
            <a:noAutofit/>
          </a:bodyPr>
          <a:lstStyle>
            <a:lvl1pPr marL="0" indent="0">
              <a:buFont typeface="Arial" panose="020B0604020202020204" pitchFamily="34" charset="0"/>
              <a:buNone/>
              <a:defRPr sz="1600"/>
            </a:lvl1pPr>
            <a:lvl2pPr marL="228600" indent="0">
              <a:buFont typeface="Arial" panose="020B0604020202020204" pitchFamily="34" charset="0"/>
              <a:buNone/>
              <a:defRPr sz="14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20919A86-5EF3-0330-A2EA-6D5A372254D8}"/>
              </a:ext>
            </a:extLst>
          </p:cNvPr>
          <p:cNvSpPr>
            <a:spLocks noGrp="1"/>
          </p:cNvSpPr>
          <p:nvPr>
            <p:ph type="pic" sz="quarter" idx="15"/>
          </p:nvPr>
        </p:nvSpPr>
        <p:spPr>
          <a:xfrm>
            <a:off x="0" y="-1"/>
            <a:ext cx="12205716" cy="454456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a:lstStyle/>
          <a:p>
            <a:endParaRPr lang="en-US"/>
          </a:p>
        </p:txBody>
      </p:sp>
      <p:grpSp>
        <p:nvGrpSpPr>
          <p:cNvPr id="3" name="Group 2">
            <a:extLst>
              <a:ext uri="{FF2B5EF4-FFF2-40B4-BE49-F238E27FC236}">
                <a16:creationId xmlns:a16="http://schemas.microsoft.com/office/drawing/2014/main" id="{C2512E9C-1401-D1B0-AA35-9F3FEAEDE617}"/>
              </a:ext>
            </a:extLst>
          </p:cNvPr>
          <p:cNvGrpSpPr/>
          <p:nvPr userDrawn="1"/>
        </p:nvGrpSpPr>
        <p:grpSpPr>
          <a:xfrm>
            <a:off x="0" y="4541785"/>
            <a:ext cx="12192000" cy="155448"/>
            <a:chOff x="597154" y="4358953"/>
            <a:chExt cx="10979150" cy="152084"/>
          </a:xfrm>
        </p:grpSpPr>
        <p:sp>
          <p:nvSpPr>
            <p:cNvPr id="12" name="Rectangle 11">
              <a:extLst>
                <a:ext uri="{FF2B5EF4-FFF2-40B4-BE49-F238E27FC236}">
                  <a16:creationId xmlns:a16="http://schemas.microsoft.com/office/drawing/2014/main" id="{00BBB700-2810-B525-1C1F-AE7AF3DFDA79}"/>
                </a:ext>
              </a:extLst>
            </p:cNvPr>
            <p:cNvSpPr/>
            <p:nvPr userDrawn="1"/>
          </p:nvSpPr>
          <p:spPr>
            <a:xfrm rot="10800000" flipH="1">
              <a:off x="597154" y="4364733"/>
              <a:ext cx="10979150" cy="146304"/>
            </a:xfrm>
            <a:prstGeom prst="rect">
              <a:avLst/>
            </a:prstGeom>
            <a:gradFill>
              <a:gsLst>
                <a:gs pos="43000">
                  <a:srgbClr val="FF8463"/>
                </a:gs>
                <a:gs pos="100000">
                  <a:srgbClr val="FA0036"/>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1CAD285-F4C1-9352-9A2E-53FBAB966F14}"/>
                </a:ext>
              </a:extLst>
            </p:cNvPr>
            <p:cNvSpPr/>
            <p:nvPr userDrawn="1"/>
          </p:nvSpPr>
          <p:spPr>
            <a:xfrm flipH="1">
              <a:off x="4038600" y="4358953"/>
              <a:ext cx="7537704" cy="146305"/>
            </a:xfrm>
            <a:prstGeom prst="rect">
              <a:avLst/>
            </a:prstGeom>
            <a:gradFill>
              <a:gsLst>
                <a:gs pos="9000">
                  <a:srgbClr val="E349BB">
                    <a:alpha val="29000"/>
                  </a:srgbClr>
                </a:gs>
                <a:gs pos="99000">
                  <a:srgbClr val="92248E"/>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Date Placeholder 13">
            <a:extLst>
              <a:ext uri="{FF2B5EF4-FFF2-40B4-BE49-F238E27FC236}">
                <a16:creationId xmlns:a16="http://schemas.microsoft.com/office/drawing/2014/main" id="{3FDAB587-8123-9F85-A185-704CD372DA52}"/>
              </a:ext>
            </a:extLst>
          </p:cNvPr>
          <p:cNvSpPr>
            <a:spLocks noGrp="1"/>
          </p:cNvSpPr>
          <p:nvPr>
            <p:ph type="dt" sz="half" idx="16"/>
          </p:nvPr>
        </p:nvSpPr>
        <p:spPr/>
        <p:txBody>
          <a:bodyPr/>
          <a:lstStyle>
            <a:lvl1pPr>
              <a:defRPr>
                <a:solidFill>
                  <a:schemeClr val="tx1"/>
                </a:solidFill>
              </a:defRPr>
            </a:lvl1pPr>
          </a:lstStyle>
          <a:p>
            <a:fld id="{D13647E4-A40C-47B0-8F60-493CEFCF7B87}" type="datetime2">
              <a:rPr lang="en-US" smtClean="0"/>
              <a:pPr/>
              <a:t>Sunday, May 18, 2025</a:t>
            </a:fld>
            <a:endParaRPr lang="en-US"/>
          </a:p>
        </p:txBody>
      </p:sp>
      <p:sp>
        <p:nvSpPr>
          <p:cNvPr id="15" name="Footer Placeholder 14">
            <a:extLst>
              <a:ext uri="{FF2B5EF4-FFF2-40B4-BE49-F238E27FC236}">
                <a16:creationId xmlns:a16="http://schemas.microsoft.com/office/drawing/2014/main" id="{B3D7E5F8-C58B-3B1F-7976-A5BC1DF74EE4}"/>
              </a:ext>
            </a:extLst>
          </p:cNvPr>
          <p:cNvSpPr>
            <a:spLocks noGrp="1"/>
          </p:cNvSpPr>
          <p:nvPr>
            <p:ph type="ftr" sz="quarter" idx="17"/>
          </p:nvPr>
        </p:nvSpPr>
        <p:spPr>
          <a:xfrm>
            <a:off x="731520" y="6451780"/>
            <a:ext cx="3557016" cy="365760"/>
          </a:xfrm>
        </p:spPr>
        <p:txBody>
          <a:bodyPr/>
          <a:lstStyle/>
          <a:p>
            <a:r>
              <a:rPr lang="en-US"/>
              <a:t>Sample Footer Text</a:t>
            </a:r>
          </a:p>
        </p:txBody>
      </p:sp>
      <p:sp>
        <p:nvSpPr>
          <p:cNvPr id="16" name="Slide Number Placeholder 15">
            <a:extLst>
              <a:ext uri="{FF2B5EF4-FFF2-40B4-BE49-F238E27FC236}">
                <a16:creationId xmlns:a16="http://schemas.microsoft.com/office/drawing/2014/main" id="{14332F18-A089-E19B-2181-CC4241D091CF}"/>
              </a:ext>
            </a:extLst>
          </p:cNvPr>
          <p:cNvSpPr>
            <a:spLocks noGrp="1"/>
          </p:cNvSpPr>
          <p:nvPr>
            <p:ph type="sldNum" sz="quarter" idx="18"/>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24964449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Content Photo 15">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471F3A-3E6D-0DF1-74AB-CC9D04CFAEEB}"/>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CBED10C-5619-54D2-5D2D-E5D0A3E26E9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F596777-297F-86C7-883A-2CA5E5F7CD86}"/>
              </a:ext>
            </a:extLst>
          </p:cNvPr>
          <p:cNvSpPr/>
          <p:nvPr userDrawn="1"/>
        </p:nvSpPr>
        <p:spPr>
          <a:xfrm flipH="1">
            <a:off x="6158536" y="6400799"/>
            <a:ext cx="6033460"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512064"/>
            <a:ext cx="10844784" cy="1170432"/>
          </a:xfrm>
        </p:spPr>
        <p:txBody>
          <a:bodyPr anchor="b"/>
          <a:lstStyle/>
          <a:p>
            <a:r>
              <a:rPr lang="en-US"/>
              <a:t>Click to edit Master title style</a:t>
            </a:r>
          </a:p>
        </p:txBody>
      </p:sp>
      <p:sp>
        <p:nvSpPr>
          <p:cNvPr id="8" name="Content Placeholder 7">
            <a:extLst>
              <a:ext uri="{FF2B5EF4-FFF2-40B4-BE49-F238E27FC236}">
                <a16:creationId xmlns:a16="http://schemas.microsoft.com/office/drawing/2014/main" id="{C1897688-419F-6EB2-5CC1-DC14924E5FC3}"/>
              </a:ext>
            </a:extLst>
          </p:cNvPr>
          <p:cNvSpPr>
            <a:spLocks noGrp="1"/>
          </p:cNvSpPr>
          <p:nvPr>
            <p:ph sz="quarter" idx="14"/>
          </p:nvPr>
        </p:nvSpPr>
        <p:spPr>
          <a:xfrm>
            <a:off x="6912864" y="1984248"/>
            <a:ext cx="4663440" cy="38798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F5A96D18-BA46-493C-B891-2E048FA12E37}" type="datetime2">
              <a:rPr lang="en-US" smtClean="0"/>
              <a:t>Sunday, May 18, 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4" name="Picture Placeholder 3">
            <a:extLst>
              <a:ext uri="{FF2B5EF4-FFF2-40B4-BE49-F238E27FC236}">
                <a16:creationId xmlns:a16="http://schemas.microsoft.com/office/drawing/2014/main" id="{BC6A79F2-1363-2482-D116-A2760202AE87}"/>
              </a:ext>
            </a:extLst>
          </p:cNvPr>
          <p:cNvSpPr>
            <a:spLocks noGrp="1"/>
          </p:cNvSpPr>
          <p:nvPr>
            <p:ph type="pic" sz="quarter" idx="15"/>
          </p:nvPr>
        </p:nvSpPr>
        <p:spPr>
          <a:xfrm>
            <a:off x="731519" y="1984248"/>
            <a:ext cx="5427017" cy="3813048"/>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Tree>
    <p:extLst>
      <p:ext uri="{BB962C8B-B14F-4D97-AF65-F5344CB8AC3E}">
        <p14:creationId xmlns:p14="http://schemas.microsoft.com/office/powerpoint/2010/main" val="3779767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2_Title 2">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7F7CFA0-C3A1-5564-DD4B-90674874B08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4E2F783-0ED7-1F0B-219A-198549E350DD}"/>
              </a:ext>
            </a:extLst>
          </p:cNvPr>
          <p:cNvSpPr/>
          <p:nvPr userDrawn="1"/>
        </p:nvSpPr>
        <p:spPr>
          <a:xfrm>
            <a:off x="-6" y="-25866"/>
            <a:ext cx="12192005" cy="4589428"/>
          </a:xfrm>
          <a:prstGeom prst="rect">
            <a:avLst/>
          </a:prstGeom>
          <a:gradFill>
            <a:gsLst>
              <a:gs pos="8000">
                <a:srgbClr val="D861D4"/>
              </a:gs>
              <a:gs pos="100000">
                <a:srgbClr val="DA002F">
                  <a:alpha val="85000"/>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F09062-D41B-0E2E-C1C0-F27562ED9597}"/>
              </a:ext>
            </a:extLst>
          </p:cNvPr>
          <p:cNvSpPr/>
          <p:nvPr userDrawn="1"/>
        </p:nvSpPr>
        <p:spPr>
          <a:xfrm rot="16200000">
            <a:off x="3805950" y="-3822495"/>
            <a:ext cx="4580101" cy="12191999"/>
          </a:xfrm>
          <a:prstGeom prst="rect">
            <a:avLst/>
          </a:prstGeom>
          <a:gradFill>
            <a:gsLst>
              <a:gs pos="0">
                <a:srgbClr val="FE4A00">
                  <a:alpha val="50000"/>
                </a:srgbClr>
              </a:gs>
              <a:gs pos="99000">
                <a:srgbClr val="A3299D"/>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BA6D366-64E2-13D3-2734-861E811E1F1A}"/>
              </a:ext>
            </a:extLst>
          </p:cNvPr>
          <p:cNvSpPr/>
          <p:nvPr userDrawn="1"/>
        </p:nvSpPr>
        <p:spPr>
          <a:xfrm rot="10800000">
            <a:off x="8150806" y="-25872"/>
            <a:ext cx="4041192" cy="4589427"/>
          </a:xfrm>
          <a:prstGeom prst="rect">
            <a:avLst/>
          </a:prstGeom>
          <a:gradFill>
            <a:gsLst>
              <a:gs pos="0">
                <a:srgbClr val="DA002F">
                  <a:alpha val="0"/>
                </a:srgbClr>
              </a:gs>
              <a:gs pos="84000">
                <a:srgbClr val="FF907A">
                  <a:alpha val="32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E5B9BA8-AE27-B639-DB51-7E498FA9422B}"/>
              </a:ext>
            </a:extLst>
          </p:cNvPr>
          <p:cNvSpPr/>
          <p:nvPr userDrawn="1"/>
        </p:nvSpPr>
        <p:spPr>
          <a:xfrm rot="12508972">
            <a:off x="5485611" y="-1118641"/>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033272" y="585216"/>
            <a:ext cx="6556248" cy="3200400"/>
          </a:xfrm>
        </p:spPr>
        <p:txBody>
          <a:bodyPr anchor="b">
            <a:normAutofit/>
          </a:bodyPr>
          <a:lstStyle>
            <a:lvl1pPr algn="l">
              <a:lnSpc>
                <a:spcPct val="110000"/>
              </a:lnSpc>
              <a:defRPr sz="4800" cap="all" spc="5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6391656" cy="1490472"/>
          </a:xfrm>
        </p:spPr>
        <p:txBody>
          <a:bodyPr anchor="ctr">
            <a:normAutofit/>
          </a:bodyPr>
          <a:lstStyle>
            <a:lvl1pPr marL="0" indent="0" algn="l">
              <a:buNone/>
              <a:defRPr sz="18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p:txBody>
          <a:bodyPr/>
          <a:lstStyle>
            <a:lvl1pPr>
              <a:defRPr>
                <a:solidFill>
                  <a:schemeClr val="tx1"/>
                </a:solidFill>
              </a:defRPr>
            </a:lvl1pPr>
          </a:lstStyle>
          <a:p>
            <a:fld id="{D13647E4-A40C-47B0-8F60-493CEFCF7B87}" type="datetime2">
              <a:rPr lang="en-US" smtClean="0"/>
              <a:pPr/>
              <a:t>Sunday, May 18, 2025</a:t>
            </a:fld>
            <a:endParaRPr lang="en-US"/>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365510229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Content Photo 16">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BBDD2D8-38BB-1C6A-2B23-9F993AC5EF26}"/>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5D5052-9833-B746-0019-C652A4EB8F47}"/>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F3920E-A1F8-FC3B-4B69-CD6DD747FC3F}"/>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Sunday, May 18, 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9" y="2368296"/>
            <a:ext cx="3514659"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Tree>
    <p:extLst>
      <p:ext uri="{BB962C8B-B14F-4D97-AF65-F5344CB8AC3E}">
        <p14:creationId xmlns:p14="http://schemas.microsoft.com/office/powerpoint/2010/main" val="21146012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2C2A734-7281-FE8F-4411-A87F117D9BF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2357AC4-53BA-D589-49BC-8035640342AB}"/>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6A6C5A0-24DF-B2AE-DA40-06D6A608EA8F}"/>
              </a:ext>
            </a:extLst>
          </p:cNvPr>
          <p:cNvSpPr/>
          <p:nvPr userDrawn="1"/>
        </p:nvSpPr>
        <p:spPr>
          <a:xfrm flipH="1">
            <a:off x="4380987" y="6400799"/>
            <a:ext cx="781100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3649468" cy="1581912"/>
          </a:xfrm>
        </p:spPr>
        <p:txBody>
          <a:bodyPr anchor="t"/>
          <a:lstStyle/>
          <a:p>
            <a:r>
              <a:rPr lang="en-US"/>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0932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Sunday, May 18, 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9" name="Picture Placeholder 8">
            <a:extLst>
              <a:ext uri="{FF2B5EF4-FFF2-40B4-BE49-F238E27FC236}">
                <a16:creationId xmlns:a16="http://schemas.microsoft.com/office/drawing/2014/main" id="{20458CBB-59BF-7490-9702-94A44190B6B6}"/>
              </a:ext>
            </a:extLst>
          </p:cNvPr>
          <p:cNvSpPr>
            <a:spLocks noGrp="1"/>
          </p:cNvSpPr>
          <p:nvPr>
            <p:ph type="pic" sz="quarter" idx="15"/>
          </p:nvPr>
        </p:nvSpPr>
        <p:spPr>
          <a:xfrm>
            <a:off x="731520" y="2569464"/>
            <a:ext cx="3227832" cy="3227832"/>
          </a:xfrm>
          <a:custGeom>
            <a:avLst/>
            <a:gdLst>
              <a:gd name="connsiteX0" fmla="*/ 1613916 w 3227832"/>
              <a:gd name="connsiteY0" fmla="*/ 0 h 3227832"/>
              <a:gd name="connsiteX1" fmla="*/ 3227832 w 3227832"/>
              <a:gd name="connsiteY1" fmla="*/ 1613916 h 3227832"/>
              <a:gd name="connsiteX2" fmla="*/ 1613916 w 3227832"/>
              <a:gd name="connsiteY2" fmla="*/ 3227832 h 3227832"/>
              <a:gd name="connsiteX3" fmla="*/ 0 w 3227832"/>
              <a:gd name="connsiteY3" fmla="*/ 1613916 h 3227832"/>
              <a:gd name="connsiteX4" fmla="*/ 1613916 w 3227832"/>
              <a:gd name="connsiteY4" fmla="*/ 0 h 3227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7832" h="3227832">
                <a:moveTo>
                  <a:pt x="1613916" y="0"/>
                </a:moveTo>
                <a:cubicBezTo>
                  <a:pt x="2505257" y="0"/>
                  <a:pt x="3227832" y="722575"/>
                  <a:pt x="3227832" y="1613916"/>
                </a:cubicBezTo>
                <a:cubicBezTo>
                  <a:pt x="3227832" y="2505257"/>
                  <a:pt x="2505257" y="3227832"/>
                  <a:pt x="1613916" y="3227832"/>
                </a:cubicBezTo>
                <a:cubicBezTo>
                  <a:pt x="722575" y="3227832"/>
                  <a:pt x="0" y="2505257"/>
                  <a:pt x="0" y="1613916"/>
                </a:cubicBezTo>
                <a:cubicBezTo>
                  <a:pt x="0" y="722575"/>
                  <a:pt x="722575" y="0"/>
                  <a:pt x="1613916"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a:p>
        </p:txBody>
      </p:sp>
    </p:spTree>
    <p:extLst>
      <p:ext uri="{BB962C8B-B14F-4D97-AF65-F5344CB8AC3E}">
        <p14:creationId xmlns:p14="http://schemas.microsoft.com/office/powerpoint/2010/main" val="31272034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Content Photo 1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99FD1-4C4F-942E-5C24-C7F30C3E106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2093A5D-CF9E-656F-6E4D-BBE26617BBEC}"/>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7D037C8-31EA-E42D-7880-3FC907A897D8}"/>
              </a:ext>
            </a:extLst>
          </p:cNvPr>
          <p:cNvSpPr/>
          <p:nvPr userDrawn="1"/>
        </p:nvSpPr>
        <p:spPr>
          <a:xfrm flipH="1">
            <a:off x="4380987" y="6400799"/>
            <a:ext cx="781100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3886200"/>
            <a:ext cx="3649468" cy="2048256"/>
          </a:xfrm>
        </p:spPr>
        <p:txBody>
          <a:bodyPr anchor="t"/>
          <a:lstStyle/>
          <a:p>
            <a:r>
              <a:rPr lang="en-US"/>
              <a:t>Click to edit Master title style</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148072" y="704088"/>
            <a:ext cx="6428232" cy="5230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872C63E2-6E77-4211-906F-D499EF947D90}" type="datetime2">
              <a:rPr lang="en-US" smtClean="0"/>
              <a:t>Sunday, May 18, 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4" name="Picture Placeholder 3">
            <a:extLst>
              <a:ext uri="{FF2B5EF4-FFF2-40B4-BE49-F238E27FC236}">
                <a16:creationId xmlns:a16="http://schemas.microsoft.com/office/drawing/2014/main" id="{DC72D447-6660-458A-13D3-C4FF07038659}"/>
              </a:ext>
            </a:extLst>
          </p:cNvPr>
          <p:cNvSpPr>
            <a:spLocks noGrp="1"/>
          </p:cNvSpPr>
          <p:nvPr>
            <p:ph type="pic" sz="quarter" idx="15"/>
          </p:nvPr>
        </p:nvSpPr>
        <p:spPr>
          <a:xfrm>
            <a:off x="731518" y="0"/>
            <a:ext cx="3520440" cy="3648456"/>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Tree>
    <p:extLst>
      <p:ext uri="{BB962C8B-B14F-4D97-AF65-F5344CB8AC3E}">
        <p14:creationId xmlns:p14="http://schemas.microsoft.com/office/powerpoint/2010/main" val="33278578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75F419-3BE9-4269-E538-DB069E0C3295}"/>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FEA2F20-DFC9-8EAE-10DC-BC89113C2D4F}"/>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4C5968-63F8-AF79-49F2-4D9E9C22DD6B}"/>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1581912"/>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Sunday, May 18, 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4" name="Picture Placeholder 3">
            <a:extLst>
              <a:ext uri="{FF2B5EF4-FFF2-40B4-BE49-F238E27FC236}">
                <a16:creationId xmlns:a16="http://schemas.microsoft.com/office/drawing/2014/main" id="{4A3F22A9-E31A-48F3-DD64-8A1764532472}"/>
              </a:ext>
            </a:extLst>
          </p:cNvPr>
          <p:cNvSpPr>
            <a:spLocks noGrp="1"/>
          </p:cNvSpPr>
          <p:nvPr>
            <p:ph type="pic" sz="quarter" idx="15"/>
          </p:nvPr>
        </p:nvSpPr>
        <p:spPr>
          <a:xfrm>
            <a:off x="731520" y="2368296"/>
            <a:ext cx="2788920" cy="3429000"/>
          </a:xfrm>
          <a:blipFill dpi="0" rotWithShape="1">
            <a:blip r:embed="rId2" cstate="print">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Tree>
    <p:extLst>
      <p:ext uri="{BB962C8B-B14F-4D97-AF65-F5344CB8AC3E}">
        <p14:creationId xmlns:p14="http://schemas.microsoft.com/office/powerpoint/2010/main" val="187380775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Content Photo 17">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E7BC28-1BBC-C0E9-FC2B-74C4D099FF77}"/>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836AD37-4788-958B-5A30-071E76B81CA3}"/>
              </a:ext>
            </a:extLst>
          </p:cNvPr>
          <p:cNvSpPr/>
          <p:nvPr userDrawn="1"/>
        </p:nvSpPr>
        <p:spPr>
          <a:xfrm rot="10800000" flipH="1">
            <a:off x="0" y="6400798"/>
            <a:ext cx="12192000" cy="457202"/>
          </a:xfrm>
          <a:prstGeom prst="rect">
            <a:avLst/>
          </a:prstGeom>
          <a:gradFill>
            <a:gsLst>
              <a:gs pos="25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DEA6E9D-B179-BE60-0BE7-E17E8669ACFE}"/>
              </a:ext>
            </a:extLst>
          </p:cNvPr>
          <p:cNvSpPr/>
          <p:nvPr userDrawn="1"/>
        </p:nvSpPr>
        <p:spPr>
          <a:xfrm flipH="1">
            <a:off x="3626812" y="6400799"/>
            <a:ext cx="8565184"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0" y="704088"/>
            <a:ext cx="2895292" cy="2070643"/>
          </a:xfrm>
        </p:spPr>
        <p:txBody>
          <a:bodyPr anchor="t">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453128" y="704088"/>
            <a:ext cx="7123176" cy="5175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23DE8E1A-58E7-4D03-8EF6-CB0D2B0DEA38}" type="datetime2">
              <a:rPr lang="en-US" smtClean="0"/>
              <a:t>Sunday, May 18, 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10" name="Picture Placeholder 9">
            <a:extLst>
              <a:ext uri="{FF2B5EF4-FFF2-40B4-BE49-F238E27FC236}">
                <a16:creationId xmlns:a16="http://schemas.microsoft.com/office/drawing/2014/main" id="{B6D58AE5-2E3B-5461-E1B0-CCF13A5C5A60}"/>
              </a:ext>
            </a:extLst>
          </p:cNvPr>
          <p:cNvSpPr>
            <a:spLocks noGrp="1"/>
          </p:cNvSpPr>
          <p:nvPr>
            <p:ph type="pic" sz="quarter" idx="15"/>
          </p:nvPr>
        </p:nvSpPr>
        <p:spPr>
          <a:xfrm>
            <a:off x="731520" y="3090672"/>
            <a:ext cx="2777434" cy="2788920"/>
          </a:xfrm>
          <a:custGeom>
            <a:avLst/>
            <a:gdLst>
              <a:gd name="connsiteX0" fmla="*/ 1382974 w 2777434"/>
              <a:gd name="connsiteY0" fmla="*/ 0 h 2788920"/>
              <a:gd name="connsiteX1" fmla="*/ 2777434 w 2777434"/>
              <a:gd name="connsiteY1" fmla="*/ 1394460 h 2788920"/>
              <a:gd name="connsiteX2" fmla="*/ 1382974 w 2777434"/>
              <a:gd name="connsiteY2" fmla="*/ 2788920 h 2788920"/>
              <a:gd name="connsiteX3" fmla="*/ 16845 w 2777434"/>
              <a:gd name="connsiteY3" fmla="*/ 1675493 h 2788920"/>
              <a:gd name="connsiteX4" fmla="*/ 0 w 2777434"/>
              <a:gd name="connsiteY4" fmla="*/ 1565122 h 2788920"/>
              <a:gd name="connsiteX5" fmla="*/ 0 w 2777434"/>
              <a:gd name="connsiteY5" fmla="*/ 1223798 h 2788920"/>
              <a:gd name="connsiteX6" fmla="*/ 16845 w 2777434"/>
              <a:gd name="connsiteY6" fmla="*/ 1113428 h 2788920"/>
              <a:gd name="connsiteX7" fmla="*/ 1382974 w 2777434"/>
              <a:gd name="connsiteY7" fmla="*/ 0 h 278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7434" h="2788920">
                <a:moveTo>
                  <a:pt x="1382974" y="0"/>
                </a:moveTo>
                <a:cubicBezTo>
                  <a:pt x="2153113" y="0"/>
                  <a:pt x="2777434" y="624321"/>
                  <a:pt x="2777434" y="1394460"/>
                </a:cubicBezTo>
                <a:cubicBezTo>
                  <a:pt x="2777434" y="2164599"/>
                  <a:pt x="2153113" y="2788920"/>
                  <a:pt x="1382974" y="2788920"/>
                </a:cubicBezTo>
                <a:cubicBezTo>
                  <a:pt x="709102" y="2788920"/>
                  <a:pt x="146873" y="2310924"/>
                  <a:pt x="16845" y="1675493"/>
                </a:cubicBezTo>
                <a:lnTo>
                  <a:pt x="0" y="1565122"/>
                </a:lnTo>
                <a:lnTo>
                  <a:pt x="0" y="1223798"/>
                </a:lnTo>
                <a:lnTo>
                  <a:pt x="16845" y="1113428"/>
                </a:lnTo>
                <a:cubicBezTo>
                  <a:pt x="146873" y="477996"/>
                  <a:pt x="709102" y="0"/>
                  <a:pt x="1382974"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a:p>
        </p:txBody>
      </p:sp>
    </p:spTree>
    <p:extLst>
      <p:ext uri="{BB962C8B-B14F-4D97-AF65-F5344CB8AC3E}">
        <p14:creationId xmlns:p14="http://schemas.microsoft.com/office/powerpoint/2010/main" val="24066337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38DFC8AD-7A1B-26CC-FF92-40D3448BDFB6}"/>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704088"/>
            <a:ext cx="10844784" cy="3849624"/>
          </a:xfrm>
        </p:spPr>
        <p:txBody>
          <a:bodyPr>
            <a:normAutofit/>
          </a:bodyPr>
          <a:lstStyle>
            <a:lvl1pPr algn="l">
              <a:defRPr sz="270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Sunday, May 18, 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974336"/>
            <a:ext cx="10433304" cy="1444752"/>
          </a:xfrm>
        </p:spPr>
        <p:txBody>
          <a:bodyPr anchor="ctr">
            <a:noAutofit/>
          </a:bodyPr>
          <a:lstStyle>
            <a:lvl1pPr marL="0" indent="0" algn="l">
              <a:buNone/>
              <a:defRPr sz="2800" cap="all" spc="300" baseline="0">
                <a:solidFill>
                  <a:schemeClr val="tx1"/>
                </a:solidFill>
              </a:defRPr>
            </a:lvl1pPr>
            <a:lvl2pPr marL="228600" indent="0" algn="l">
              <a:buNone/>
              <a:defRPr sz="2400" cap="all" spc="300" baseline="0">
                <a:solidFill>
                  <a:schemeClr val="tx1"/>
                </a:solidFill>
              </a:defRPr>
            </a:lvl2pPr>
            <a:lvl3pPr marL="457200" indent="0" algn="l">
              <a:buNone/>
              <a:defRPr sz="2000" cap="all" spc="300" baseline="0">
                <a:solidFill>
                  <a:schemeClr val="tx1"/>
                </a:solidFill>
              </a:defRPr>
            </a:lvl3pPr>
            <a:lvl4pPr marL="685800" indent="0" algn="l">
              <a:buNone/>
              <a:defRPr sz="1800" cap="all" spc="300" baseline="0">
                <a:solidFill>
                  <a:schemeClr val="tx1"/>
                </a:solidFill>
              </a:defRPr>
            </a:lvl4pPr>
            <a:lvl5pPr marL="914400" indent="0" algn="l">
              <a:buNone/>
              <a:defRPr sz="1600" cap="all" spc="30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57054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Big Number 1">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FF8A6B7-2D8C-63A2-A927-9D156073902E}"/>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grpSp>
        <p:nvGrpSpPr>
          <p:cNvPr id="9" name="Group 8">
            <a:extLst>
              <a:ext uri="{FF2B5EF4-FFF2-40B4-BE49-F238E27FC236}">
                <a16:creationId xmlns:a16="http://schemas.microsoft.com/office/drawing/2014/main" id="{36C547E4-090D-61A6-A70A-A7394C4B8BCC}"/>
              </a:ext>
            </a:extLst>
          </p:cNvPr>
          <p:cNvGrpSpPr/>
          <p:nvPr userDrawn="1"/>
        </p:nvGrpSpPr>
        <p:grpSpPr>
          <a:xfrm flipH="1" flipV="1">
            <a:off x="-12756" y="2522"/>
            <a:ext cx="12217513" cy="6863044"/>
            <a:chOff x="585170" y="-169430"/>
            <a:chExt cx="12217513" cy="6863044"/>
          </a:xfrm>
        </p:grpSpPr>
        <p:sp>
          <p:nvSpPr>
            <p:cNvPr id="10" name="Rectangle 9">
              <a:extLst>
                <a:ext uri="{FF2B5EF4-FFF2-40B4-BE49-F238E27FC236}">
                  <a16:creationId xmlns:a16="http://schemas.microsoft.com/office/drawing/2014/main" id="{D49E45A1-0191-47CB-E377-68C1AC0A2DE3}"/>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CDE34BC8-3326-BC2B-D01A-8C91C7395DCA}"/>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F2405019-1737-F9AB-BD9E-3F8D0085B513}"/>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3" name="Rectangle 12">
              <a:extLst>
                <a:ext uri="{FF2B5EF4-FFF2-40B4-BE49-F238E27FC236}">
                  <a16:creationId xmlns:a16="http://schemas.microsoft.com/office/drawing/2014/main" id="{7BFB3610-94F0-0922-79C5-70BCBF09EFE4}"/>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4" name="Rectangle 13">
            <a:extLst>
              <a:ext uri="{FF2B5EF4-FFF2-40B4-BE49-F238E27FC236}">
                <a16:creationId xmlns:a16="http://schemas.microsoft.com/office/drawing/2014/main" id="{1976F318-4116-0BC4-0865-8D81CAEF1747}"/>
              </a:ext>
            </a:extLst>
          </p:cNvPr>
          <p:cNvSpPr/>
          <p:nvPr userDrawn="1"/>
        </p:nvSpPr>
        <p:spPr>
          <a:xfrm>
            <a:off x="-18286" y="4719145"/>
            <a:ext cx="12221346" cy="2141377"/>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1060704" y="704088"/>
            <a:ext cx="10661904" cy="3849624"/>
          </a:xfrm>
        </p:spPr>
        <p:txBody>
          <a:bodyPr>
            <a:normAutofit/>
          </a:bodyPr>
          <a:lstStyle>
            <a:lvl1pPr algn="ctr">
              <a:defRPr sz="270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Sunday, May 18, 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1060704" y="4974336"/>
            <a:ext cx="10433304" cy="1444752"/>
          </a:xfrm>
        </p:spPr>
        <p:txBody>
          <a:bodyPr anchor="ctr">
            <a:noAutofit/>
          </a:bodyPr>
          <a:lstStyle>
            <a:lvl1pPr marL="0" indent="0" algn="ctr">
              <a:buNone/>
              <a:defRPr sz="2800" cap="all" spc="300" baseline="0">
                <a:solidFill>
                  <a:schemeClr val="bg1"/>
                </a:solidFill>
              </a:defRPr>
            </a:lvl1pPr>
            <a:lvl2pPr marL="228600" indent="0" algn="ctr">
              <a:buNone/>
              <a:defRPr sz="2400" cap="all" spc="300" baseline="0">
                <a:solidFill>
                  <a:schemeClr val="bg1"/>
                </a:solidFill>
              </a:defRPr>
            </a:lvl2pPr>
            <a:lvl3pPr marL="457200" indent="0" algn="ctr">
              <a:buNone/>
              <a:defRPr sz="2000" cap="all" spc="300" baseline="0">
                <a:solidFill>
                  <a:schemeClr val="bg1"/>
                </a:solidFill>
              </a:defRPr>
            </a:lvl3pPr>
            <a:lvl4pPr marL="685800" indent="0" algn="ctr">
              <a:buNone/>
              <a:defRPr sz="1800" cap="all" spc="300" baseline="0">
                <a:solidFill>
                  <a:schemeClr val="bg1"/>
                </a:solidFill>
              </a:defRPr>
            </a:lvl4pPr>
            <a:lvl5pPr marL="914400" indent="0" algn="ctr">
              <a:buNone/>
              <a:defRPr sz="1600" cap="all" spc="300" baseline="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92309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Big Number 1">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B8F4E7D-2CBF-7D3D-EC68-0BA269C50184}"/>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sp>
        <p:nvSpPr>
          <p:cNvPr id="15" name="Rectangle 14">
            <a:extLst>
              <a:ext uri="{FF2B5EF4-FFF2-40B4-BE49-F238E27FC236}">
                <a16:creationId xmlns:a16="http://schemas.microsoft.com/office/drawing/2014/main" id="{70E65F67-D8BF-6B5A-60A6-74138D401C3E}"/>
              </a:ext>
            </a:extLst>
          </p:cNvPr>
          <p:cNvSpPr/>
          <p:nvPr userDrawn="1"/>
        </p:nvSpPr>
        <p:spPr>
          <a:xfrm flipH="1">
            <a:off x="18287" y="-2522"/>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51885776-AA1C-A8E8-3C91-50C8678829BC}"/>
              </a:ext>
            </a:extLst>
          </p:cNvPr>
          <p:cNvSpPr/>
          <p:nvPr userDrawn="1"/>
        </p:nvSpPr>
        <p:spPr>
          <a:xfrm>
            <a:off x="-7227" y="-5045"/>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Rectangle 16">
            <a:extLst>
              <a:ext uri="{FF2B5EF4-FFF2-40B4-BE49-F238E27FC236}">
                <a16:creationId xmlns:a16="http://schemas.microsoft.com/office/drawing/2014/main" id="{EE9D27DA-7C82-C0D5-B772-858188F46514}"/>
              </a:ext>
            </a:extLst>
          </p:cNvPr>
          <p:cNvSpPr/>
          <p:nvPr userDrawn="1"/>
        </p:nvSpPr>
        <p:spPr>
          <a:xfrm rot="10800000" flipH="1">
            <a:off x="429475" y="-5045"/>
            <a:ext cx="11788038"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8" name="Rectangle 17">
            <a:extLst>
              <a:ext uri="{FF2B5EF4-FFF2-40B4-BE49-F238E27FC236}">
                <a16:creationId xmlns:a16="http://schemas.microsoft.com/office/drawing/2014/main" id="{C568FA2C-1841-F047-F23F-3C0330C4F62E}"/>
              </a:ext>
            </a:extLst>
          </p:cNvPr>
          <p:cNvSpPr/>
          <p:nvPr userDrawn="1"/>
        </p:nvSpPr>
        <p:spPr>
          <a:xfrm rot="5400000" flipH="1">
            <a:off x="4958529" y="-4965758"/>
            <a:ext cx="2286000" cy="12217514"/>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9" name="Rectangle 18">
            <a:extLst>
              <a:ext uri="{FF2B5EF4-FFF2-40B4-BE49-F238E27FC236}">
                <a16:creationId xmlns:a16="http://schemas.microsoft.com/office/drawing/2014/main" id="{6A7243A5-51CC-8BF1-A7F6-81D9B6FBFEE9}"/>
              </a:ext>
            </a:extLst>
          </p:cNvPr>
          <p:cNvSpPr/>
          <p:nvPr userDrawn="1"/>
        </p:nvSpPr>
        <p:spPr>
          <a:xfrm rot="16200000">
            <a:off x="-900224" y="892997"/>
            <a:ext cx="6860522" cy="5074531"/>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tx1"/>
                </a:solidFill>
              </a:defRPr>
            </a:lvl1pPr>
          </a:lstStyle>
          <a:p>
            <a:fld id="{A67DBB42-F341-4B13-8DB0-EA14943C16B1}" type="datetime2">
              <a:rPr lang="en-US" smtClean="0"/>
              <a:pPr/>
              <a:t>Sunday, May 18, 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0061260"/>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Big Number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822960" y="603504"/>
            <a:ext cx="10543032" cy="4114800"/>
          </a:xfrm>
        </p:spPr>
        <p:txBody>
          <a:bodyPr>
            <a:normAutofit/>
          </a:bodyPr>
          <a:lstStyle>
            <a:lvl1pPr algn="ctr">
              <a:defRPr sz="250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lvl1pPr>
              <a:defRPr>
                <a:solidFill>
                  <a:schemeClr val="bg1"/>
                </a:solidFill>
              </a:defRPr>
            </a:lvl1pPr>
          </a:lstStyle>
          <a:p>
            <a:fld id="{A67DBB42-F341-4B13-8DB0-EA14943C16B1}" type="datetime2">
              <a:rPr lang="en-US" smtClean="0"/>
              <a:pPr/>
              <a:t>Sunday, May 18, 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lvl1pPr>
              <a:defRPr>
                <a:solidFill>
                  <a:schemeClr val="bg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2057400" y="4809744"/>
            <a:ext cx="8156448" cy="1545336"/>
          </a:xfrm>
        </p:spPr>
        <p:txBody>
          <a:bodyPr anchor="t">
            <a:noAutofit/>
          </a:bodyPr>
          <a:lstStyle>
            <a:lvl1pPr marL="0" indent="0" algn="ctr">
              <a:buNone/>
              <a:defRPr sz="2800" cap="all" spc="300" baseline="0">
                <a:solidFill>
                  <a:schemeClr val="tx1"/>
                </a:solidFill>
              </a:defRPr>
            </a:lvl1pPr>
            <a:lvl2pPr marL="228600" indent="0" algn="ctr">
              <a:buNone/>
              <a:defRPr sz="2400" cap="all" spc="300" baseline="0">
                <a:solidFill>
                  <a:schemeClr val="tx1"/>
                </a:solidFill>
              </a:defRPr>
            </a:lvl2pPr>
            <a:lvl3pPr marL="457200" indent="0" algn="ctr">
              <a:buNone/>
              <a:defRPr sz="2000" cap="all" spc="300" baseline="0">
                <a:solidFill>
                  <a:schemeClr val="tx1"/>
                </a:solidFill>
              </a:defRPr>
            </a:lvl3pPr>
            <a:lvl4pPr marL="685800" indent="0" algn="ctr">
              <a:buNone/>
              <a:defRPr sz="1800" cap="all" spc="300" baseline="0">
                <a:solidFill>
                  <a:schemeClr val="tx1"/>
                </a:solidFill>
              </a:defRPr>
            </a:lvl4pPr>
            <a:lvl5pPr marL="914400" indent="0" algn="ctr">
              <a:buNone/>
              <a:defRPr sz="1600" cap="all" spc="300" baseline="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603970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g Number 3">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4"/>
            <a:ext cx="10863072" cy="4206240"/>
          </a:xfrm>
        </p:spPr>
        <p:txBody>
          <a:bodyPr>
            <a:normAutofit/>
          </a:bodyPr>
          <a:lstStyle>
            <a:lvl1pPr algn="l">
              <a:defRPr sz="278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Sunday, May 18, 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4809744"/>
            <a:ext cx="5897880" cy="1353312"/>
          </a:xfrm>
        </p:spPr>
        <p:txBody>
          <a:bodyPr>
            <a:normAutofit/>
          </a:bodyPr>
          <a:lstStyle>
            <a:lvl1pPr marL="0" indent="0" algn="l">
              <a:buNone/>
              <a:defRPr sz="2800">
                <a:solidFill>
                  <a:schemeClr val="tx1"/>
                </a:solidFill>
              </a:defRPr>
            </a:lvl1pPr>
            <a:lvl2pPr marL="228600" indent="0" algn="l">
              <a:buNone/>
              <a:defRPr sz="2400">
                <a:solidFill>
                  <a:schemeClr val="tx1"/>
                </a:solidFill>
              </a:defRPr>
            </a:lvl2pPr>
            <a:lvl3pPr marL="457200" indent="0" algn="l">
              <a:buNone/>
              <a:defRPr sz="2000">
                <a:solidFill>
                  <a:schemeClr val="tx1"/>
                </a:solidFill>
              </a:defRPr>
            </a:lvl3pPr>
            <a:lvl4pPr marL="685800" indent="0" algn="l">
              <a:buNone/>
              <a:defRPr sz="1800">
                <a:solidFill>
                  <a:schemeClr val="tx1"/>
                </a:solidFill>
              </a:defRPr>
            </a:lvl4pPr>
            <a:lvl5pPr marL="914400" indent="0" algn="l">
              <a:buNone/>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0438903"/>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58E3E8-0931-8EEE-FF77-1C25EBBE79AA}"/>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3CE0C29-D9B0-E434-079F-9F0C40DF20EC}"/>
              </a:ext>
            </a:extLst>
          </p:cNvPr>
          <p:cNvSpPr/>
          <p:nvPr userDrawn="1"/>
        </p:nvSpPr>
        <p:spPr>
          <a:xfrm rot="5400000" flipH="1">
            <a:off x="-1399562" y="1399556"/>
            <a:ext cx="6875820" cy="4076703"/>
          </a:xfrm>
          <a:prstGeom prst="rect">
            <a:avLst/>
          </a:prstGeom>
          <a:gradFill>
            <a:gsLst>
              <a:gs pos="11000">
                <a:srgbClr val="92248E"/>
              </a:gs>
              <a:gs pos="100000">
                <a:srgbClr val="FF411C">
                  <a:alpha val="8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F9F604E-FEFA-3809-8244-5B72EE7BB044}"/>
              </a:ext>
            </a:extLst>
          </p:cNvPr>
          <p:cNvSpPr/>
          <p:nvPr userDrawn="1"/>
        </p:nvSpPr>
        <p:spPr>
          <a:xfrm rot="16200000">
            <a:off x="890124" y="3681875"/>
            <a:ext cx="2296453" cy="4076701"/>
          </a:xfrm>
          <a:prstGeom prst="rect">
            <a:avLst/>
          </a:prstGeom>
          <a:gradFill>
            <a:gsLst>
              <a:gs pos="0">
                <a:srgbClr val="DA002F">
                  <a:alpha val="55000"/>
                </a:srgbClr>
              </a:gs>
              <a:gs pos="100000">
                <a:srgbClr val="FF907A">
                  <a:alpha val="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8E261-930C-6A44-A568-9DD2A88D3526}"/>
              </a:ext>
            </a:extLst>
          </p:cNvPr>
          <p:cNvSpPr/>
          <p:nvPr userDrawn="1"/>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rgbClr val="FFDBCC">
                  <a:alpha val="0"/>
                </a:srgbClr>
              </a:gs>
              <a:gs pos="100000">
                <a:srgbClr val="FF907A">
                  <a:alpha val="30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12648" y="850392"/>
            <a:ext cx="2935224" cy="3035808"/>
          </a:xfrm>
        </p:spPr>
        <p:txBody>
          <a:bodyPr anchor="t">
            <a:normAutofit/>
          </a:bodyPr>
          <a:lstStyle>
            <a:lvl1pPr algn="l">
              <a:lnSpc>
                <a:spcPct val="110000"/>
              </a:lnSpc>
              <a:defRPr sz="3200" cap="all" spc="7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12648" y="5001768"/>
            <a:ext cx="2926080" cy="1490472"/>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7" name="Date Placeholder 16">
            <a:extLst>
              <a:ext uri="{FF2B5EF4-FFF2-40B4-BE49-F238E27FC236}">
                <a16:creationId xmlns:a16="http://schemas.microsoft.com/office/drawing/2014/main" id="{7911B295-8CBE-7949-8048-EBF414619287}"/>
              </a:ext>
            </a:extLst>
          </p:cNvPr>
          <p:cNvSpPr>
            <a:spLocks noGrp="1"/>
          </p:cNvSpPr>
          <p:nvPr>
            <p:ph type="dt" sz="half" idx="10"/>
          </p:nvPr>
        </p:nvSpPr>
        <p:spPr>
          <a:xfrm>
            <a:off x="612648" y="6455664"/>
            <a:ext cx="2866644" cy="365760"/>
          </a:xfrm>
        </p:spPr>
        <p:txBody>
          <a:bodyPr/>
          <a:lstStyle>
            <a:lvl1pPr>
              <a:defRPr>
                <a:solidFill>
                  <a:schemeClr val="tx1"/>
                </a:solidFill>
              </a:defRPr>
            </a:lvl1pPr>
          </a:lstStyle>
          <a:p>
            <a:fld id="{D13647E4-A40C-47B0-8F60-493CEFCF7B87}" type="datetime2">
              <a:rPr lang="en-US" smtClean="0"/>
              <a:pPr/>
              <a:t>Sunday, May 18, 2025</a:t>
            </a:fld>
            <a:endParaRPr lang="en-US"/>
          </a:p>
        </p:txBody>
      </p:sp>
      <p:sp>
        <p:nvSpPr>
          <p:cNvPr id="18" name="Footer Placeholder 17">
            <a:extLst>
              <a:ext uri="{FF2B5EF4-FFF2-40B4-BE49-F238E27FC236}">
                <a16:creationId xmlns:a16="http://schemas.microsoft.com/office/drawing/2014/main" id="{EEDD729C-2F42-9729-3280-C9066997083D}"/>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19" name="Slide Number Placeholder 18">
            <a:extLst>
              <a:ext uri="{FF2B5EF4-FFF2-40B4-BE49-F238E27FC236}">
                <a16:creationId xmlns:a16="http://schemas.microsoft.com/office/drawing/2014/main" id="{036F8F79-3CDB-6415-DDB2-2D674522D5B0}"/>
              </a:ext>
            </a:extLst>
          </p:cNvPr>
          <p:cNvSpPr>
            <a:spLocks noGrp="1"/>
          </p:cNvSpPr>
          <p:nvPr>
            <p:ph type="sldNum" sz="quarter" idx="12"/>
          </p:nvPr>
        </p:nvSpPr>
        <p:spPr>
          <a:xfrm>
            <a:off x="3461004" y="6455664"/>
            <a:ext cx="548640" cy="365760"/>
          </a:xfrm>
        </p:spPr>
        <p:txBody>
          <a:bodyPr/>
          <a:lstStyle>
            <a:lvl1pPr>
              <a:defRPr>
                <a:solidFill>
                  <a:schemeClr val="tx1"/>
                </a:solidFill>
              </a:defRPr>
            </a:lvl1pPr>
          </a:lstStyle>
          <a:p>
            <a:fld id="{CC057153-B650-4DEB-B370-79DDCFDCE934}" type="slidenum">
              <a:rPr lang="en-US" smtClean="0"/>
              <a:pPr/>
              <a:t>‹#›</a:t>
            </a:fld>
            <a:endParaRPr lang="en-US"/>
          </a:p>
        </p:txBody>
      </p:sp>
      <p:sp>
        <p:nvSpPr>
          <p:cNvPr id="15" name="Picture Placeholder 14">
            <a:extLst>
              <a:ext uri="{FF2B5EF4-FFF2-40B4-BE49-F238E27FC236}">
                <a16:creationId xmlns:a16="http://schemas.microsoft.com/office/drawing/2014/main" id="{B889FC6C-F243-CA40-35F8-13153EA5EBE9}"/>
              </a:ext>
            </a:extLst>
          </p:cNvPr>
          <p:cNvSpPr>
            <a:spLocks noGrp="1"/>
          </p:cNvSpPr>
          <p:nvPr>
            <p:ph type="pic" sz="quarter" idx="13"/>
          </p:nvPr>
        </p:nvSpPr>
        <p:spPr>
          <a:xfrm>
            <a:off x="4076700" y="0"/>
            <a:ext cx="8115300" cy="6858000"/>
          </a:xfr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a:p>
        </p:txBody>
      </p:sp>
    </p:spTree>
    <p:extLst>
      <p:ext uri="{BB962C8B-B14F-4D97-AF65-F5344CB8AC3E}">
        <p14:creationId xmlns:p14="http://schemas.microsoft.com/office/powerpoint/2010/main" val="128015799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Big Number 3">
    <p:bg>
      <p:bgRef idx="1001">
        <a:schemeClr val="bg1"/>
      </p:bgRef>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860A6143-4068-5643-F18F-17A53862D2FE}"/>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A665D91-A683-4C0E-1B5F-1AAB6F2C2F13}"/>
              </a:ext>
            </a:extLst>
          </p:cNvPr>
          <p:cNvSpPr/>
          <p:nvPr userDrawn="1"/>
        </p:nvSpPr>
        <p:spPr>
          <a:xfrm flipH="1">
            <a:off x="9842751" y="0"/>
            <a:ext cx="2377600"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437C38F-B4C9-D0C5-FD07-A245491067BE}"/>
              </a:ext>
            </a:extLst>
          </p:cNvPr>
          <p:cNvSpPr/>
          <p:nvPr userDrawn="1"/>
        </p:nvSpPr>
        <p:spPr>
          <a:xfrm flipH="1">
            <a:off x="9842745" y="-1"/>
            <a:ext cx="2377599"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C900F59-B076-DE27-F5BA-5498B25CF11E}"/>
              </a:ext>
            </a:extLst>
          </p:cNvPr>
          <p:cNvSpPr/>
          <p:nvPr userDrawn="1"/>
        </p:nvSpPr>
        <p:spPr>
          <a:xfrm rot="5400000" flipH="1">
            <a:off x="7602538" y="2240199"/>
            <a:ext cx="6858001" cy="2377599"/>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94B55C4-A115-653E-5C00-DEEE99628752}"/>
              </a:ext>
            </a:extLst>
          </p:cNvPr>
          <p:cNvSpPr/>
          <p:nvPr userDrawn="1"/>
        </p:nvSpPr>
        <p:spPr>
          <a:xfrm rot="12508972">
            <a:off x="8596731" y="1673989"/>
            <a:ext cx="3201591" cy="4397456"/>
          </a:xfrm>
          <a:custGeom>
            <a:avLst/>
            <a:gdLst>
              <a:gd name="connsiteX0" fmla="*/ 3201591 w 3201591"/>
              <a:gd name="connsiteY0" fmla="*/ 4296647 h 4397456"/>
              <a:gd name="connsiteX1" fmla="*/ 3007294 w 3201591"/>
              <a:gd name="connsiteY1" fmla="*/ 4346606 h 4397456"/>
              <a:gd name="connsiteX2" fmla="*/ 2502877 w 3201591"/>
              <a:gd name="connsiteY2" fmla="*/ 4397456 h 4397456"/>
              <a:gd name="connsiteX3" fmla="*/ 0 w 3201591"/>
              <a:gd name="connsiteY3" fmla="*/ 1894579 h 4397456"/>
              <a:gd name="connsiteX4" fmla="*/ 733076 w 3201591"/>
              <a:gd name="connsiteY4" fmla="*/ 124777 h 4397456"/>
              <a:gd name="connsiteX5" fmla="*/ 870365 w 3201591"/>
              <a:gd name="connsiteY5" fmla="*/ 0 h 4397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1591" h="4397456">
                <a:moveTo>
                  <a:pt x="3201591" y="4296647"/>
                </a:moveTo>
                <a:lnTo>
                  <a:pt x="3007294" y="4346606"/>
                </a:lnTo>
                <a:cubicBezTo>
                  <a:pt x="2844362" y="4379947"/>
                  <a:pt x="2675664" y="4397456"/>
                  <a:pt x="2502877" y="4397456"/>
                </a:cubicBezTo>
                <a:cubicBezTo>
                  <a:pt x="1120576" y="4397456"/>
                  <a:pt x="0" y="3276880"/>
                  <a:pt x="0" y="1894579"/>
                </a:cubicBezTo>
                <a:cubicBezTo>
                  <a:pt x="0" y="1203428"/>
                  <a:pt x="280144" y="577709"/>
                  <a:pt x="733076" y="124777"/>
                </a:cubicBezTo>
                <a:lnTo>
                  <a:pt x="870365" y="0"/>
                </a:lnTo>
                <a:close/>
              </a:path>
            </a:pathLst>
          </a:custGeom>
          <a:gradFill>
            <a:gsLst>
              <a:gs pos="31000">
                <a:srgbClr val="FF907A">
                  <a:alpha val="0"/>
                </a:srgbClr>
              </a:gs>
              <a:gs pos="85000">
                <a:srgbClr val="FFBCAF">
                  <a:alpha val="1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5B8561-D435-07DE-2456-79994CDFB83C}"/>
              </a:ext>
            </a:extLst>
          </p:cNvPr>
          <p:cNvSpPr>
            <a:spLocks noGrp="1"/>
          </p:cNvSpPr>
          <p:nvPr>
            <p:ph type="title" hasCustomPrompt="1"/>
          </p:nvPr>
        </p:nvSpPr>
        <p:spPr>
          <a:xfrm>
            <a:off x="731520" y="603503"/>
            <a:ext cx="8678444" cy="4330805"/>
          </a:xfrm>
        </p:spPr>
        <p:txBody>
          <a:bodyPr anchor="t">
            <a:normAutofit/>
          </a:bodyPr>
          <a:lstStyle>
            <a:lvl1pPr algn="l">
              <a:defRPr sz="21500">
                <a:solidFill>
                  <a:schemeClr val="tx1"/>
                </a:solidFill>
              </a:defRPr>
            </a:lvl1pPr>
          </a:lstStyle>
          <a:p>
            <a:r>
              <a:rPr lang="en-US"/>
              <a:t>##%</a:t>
            </a:r>
          </a:p>
        </p:txBody>
      </p:sp>
      <p:sp>
        <p:nvSpPr>
          <p:cNvPr id="3" name="Date Placeholder 2">
            <a:extLst>
              <a:ext uri="{FF2B5EF4-FFF2-40B4-BE49-F238E27FC236}">
                <a16:creationId xmlns:a16="http://schemas.microsoft.com/office/drawing/2014/main" id="{615DF3EE-4BB8-4215-E053-BF3ED1BB9F97}"/>
              </a:ext>
            </a:extLst>
          </p:cNvPr>
          <p:cNvSpPr>
            <a:spLocks noGrp="1"/>
          </p:cNvSpPr>
          <p:nvPr>
            <p:ph type="dt" sz="half" idx="10"/>
          </p:nvPr>
        </p:nvSpPr>
        <p:spPr/>
        <p:txBody>
          <a:bodyPr/>
          <a:lstStyle/>
          <a:p>
            <a:fld id="{06D1CA74-F3CB-4E54-8C43-DDC85602DA2D}" type="datetime2">
              <a:rPr lang="en-US" smtClean="0"/>
              <a:t>Sunday, May 18, 2025</a:t>
            </a:fld>
            <a:endParaRPr lang="en-US"/>
          </a:p>
        </p:txBody>
      </p:sp>
      <p:sp>
        <p:nvSpPr>
          <p:cNvPr id="4" name="Footer Placeholder 3">
            <a:extLst>
              <a:ext uri="{FF2B5EF4-FFF2-40B4-BE49-F238E27FC236}">
                <a16:creationId xmlns:a16="http://schemas.microsoft.com/office/drawing/2014/main" id="{943AE6E7-0083-439C-3FBC-ADE4BE86C1A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AF27A3B-009A-1790-7D93-9A1F6351D8BE}"/>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A42AC33E-6837-F850-DF64-4475DAA059EE}"/>
              </a:ext>
            </a:extLst>
          </p:cNvPr>
          <p:cNvSpPr>
            <a:spLocks noGrp="1"/>
          </p:cNvSpPr>
          <p:nvPr>
            <p:ph sz="quarter" idx="13"/>
          </p:nvPr>
        </p:nvSpPr>
        <p:spPr>
          <a:xfrm>
            <a:off x="731520" y="5102352"/>
            <a:ext cx="5897880" cy="1353312"/>
          </a:xfrm>
        </p:spPr>
        <p:txBody>
          <a:bodyPr anchor="ctr">
            <a:noAutofit/>
          </a:bodyPr>
          <a:lstStyle>
            <a:lvl1pPr marL="0" indent="0" algn="l">
              <a:buNone/>
              <a:defRPr sz="2400">
                <a:solidFill>
                  <a:schemeClr val="tx1"/>
                </a:solidFill>
              </a:defRPr>
            </a:lvl1pPr>
            <a:lvl2pPr marL="228600" indent="0" algn="l">
              <a:buNone/>
              <a:defRPr sz="2000">
                <a:solidFill>
                  <a:schemeClr val="tx1"/>
                </a:solidFill>
              </a:defRPr>
            </a:lvl2pPr>
            <a:lvl3pPr marL="457200" indent="0" algn="l">
              <a:buNone/>
              <a:defRPr sz="1800">
                <a:solidFill>
                  <a:schemeClr val="tx1"/>
                </a:solidFill>
              </a:defRPr>
            </a:lvl3pPr>
            <a:lvl4pPr marL="685800" indent="0" algn="l">
              <a:buNone/>
              <a:defRPr sz="1600">
                <a:solidFill>
                  <a:schemeClr val="tx1"/>
                </a:solidFill>
              </a:defRPr>
            </a:lvl4pPr>
            <a:lvl5pPr marL="914400" indent="0" algn="l">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132389"/>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Statement 1">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3AFD00E-68E4-2C52-ADE7-B3CCEEF5D30D}"/>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FA70C64-A82F-539E-FA22-E9EDFA88F0CB}"/>
              </a:ext>
            </a:extLst>
          </p:cNvPr>
          <p:cNvSpPr/>
          <p:nvPr userDrawn="1"/>
        </p:nvSpPr>
        <p:spPr>
          <a:xfrm flipH="1">
            <a:off x="-1" y="0"/>
            <a:ext cx="3076356" cy="6858000"/>
          </a:xfrm>
          <a:prstGeom prst="rect">
            <a:avLst/>
          </a:prstGeom>
          <a:gradFill>
            <a:gsLst>
              <a:gs pos="0">
                <a:srgbClr val="FF907A"/>
              </a:gs>
              <a:gs pos="100000">
                <a:srgbClr val="DA002F">
                  <a:alpha val="85882"/>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51035-B1FE-075C-1780-50D3B30B2326}"/>
              </a:ext>
            </a:extLst>
          </p:cNvPr>
          <p:cNvSpPr/>
          <p:nvPr userDrawn="1"/>
        </p:nvSpPr>
        <p:spPr>
          <a:xfrm flipH="1">
            <a:off x="-6" y="-1"/>
            <a:ext cx="3076355" cy="4572001"/>
          </a:xfrm>
          <a:prstGeom prst="rect">
            <a:avLst/>
          </a:prstGeom>
          <a:gradFill>
            <a:gsLst>
              <a:gs pos="26000">
                <a:srgbClr val="FE4A00">
                  <a:alpha val="0"/>
                </a:srgbClr>
              </a:gs>
              <a:gs pos="100000">
                <a:srgbClr val="DA002F">
                  <a:alpha val="6500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B1594AB-F53B-583B-B352-D96F6BEA3EAE}"/>
              </a:ext>
            </a:extLst>
          </p:cNvPr>
          <p:cNvSpPr/>
          <p:nvPr userDrawn="1"/>
        </p:nvSpPr>
        <p:spPr>
          <a:xfrm rot="5400000" flipH="1">
            <a:off x="-1890835" y="1890822"/>
            <a:ext cx="6858001" cy="3076355"/>
          </a:xfrm>
          <a:prstGeom prst="rect">
            <a:avLst/>
          </a:prstGeom>
          <a:gradFill>
            <a:gsLst>
              <a:gs pos="2000">
                <a:srgbClr val="9B3597"/>
              </a:gs>
              <a:gs pos="60000">
                <a:srgbClr val="D861D4">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3897458" y="731520"/>
            <a:ext cx="6794097" cy="5559552"/>
          </a:xfrm>
        </p:spPr>
        <p:txBody>
          <a:bodyPr anchor="ctr">
            <a:noAutofit/>
          </a:bodyPr>
          <a:lstStyle>
            <a:lvl1pPr marL="0" indent="0">
              <a:lnSpc>
                <a:spcPct val="100000"/>
              </a:lnSpc>
              <a:buNone/>
              <a:defRPr sz="4800" b="1">
                <a:latin typeface="+mj-lt"/>
              </a:defRPr>
            </a:lvl1pPr>
            <a:lvl2pPr marL="228600" indent="0">
              <a:lnSpc>
                <a:spcPct val="100000"/>
              </a:lnSpc>
              <a:buNone/>
              <a:defRPr sz="4400" b="1">
                <a:latin typeface="+mj-lt"/>
              </a:defRPr>
            </a:lvl2pPr>
            <a:lvl3pPr marL="457200" indent="0">
              <a:lnSpc>
                <a:spcPct val="100000"/>
              </a:lnSpc>
              <a:buNone/>
              <a:defRPr sz="4000" b="1">
                <a:latin typeface="+mj-lt"/>
              </a:defRPr>
            </a:lvl3pPr>
            <a:lvl4pPr marL="685800" indent="0">
              <a:lnSpc>
                <a:spcPct val="100000"/>
              </a:lnSpc>
              <a:buNone/>
              <a:defRPr sz="3600" b="1">
                <a:latin typeface="+mj-lt"/>
              </a:defRPr>
            </a:lvl4pPr>
            <a:lvl5pPr marL="914400" indent="0">
              <a:lnSpc>
                <a:spcPct val="100000"/>
              </a:lnSpc>
              <a:buNone/>
              <a:defRPr sz="3200" b="1">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lvl1pPr>
              <a:defRPr>
                <a:solidFill>
                  <a:schemeClr val="tx1"/>
                </a:solidFill>
              </a:defRPr>
            </a:lvl1pPr>
          </a:lstStyle>
          <a:p>
            <a:fld id="{0CA9B8D8-D96F-41A6-BA4F-3AC7B82BEA7B}" type="datetime2">
              <a:rPr lang="en-US" smtClean="0"/>
              <a:pPr/>
              <a:t>Sunday, May 18, 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14" name="Freeform: Shape 13">
            <a:extLst>
              <a:ext uri="{FF2B5EF4-FFF2-40B4-BE49-F238E27FC236}">
                <a16:creationId xmlns:a16="http://schemas.microsoft.com/office/drawing/2014/main" id="{516DC94B-3BDB-1A55-CF02-E0ACF543DF06}"/>
              </a:ext>
            </a:extLst>
          </p:cNvPr>
          <p:cNvSpPr/>
          <p:nvPr userDrawn="1"/>
        </p:nvSpPr>
        <p:spPr>
          <a:xfrm rot="10800000">
            <a:off x="-25" y="875999"/>
            <a:ext cx="2609262" cy="4648800"/>
          </a:xfrm>
          <a:custGeom>
            <a:avLst/>
            <a:gdLst>
              <a:gd name="connsiteX0" fmla="*/ 2324400 w 2609262"/>
              <a:gd name="connsiteY0" fmla="*/ 4648800 h 4648800"/>
              <a:gd name="connsiteX1" fmla="*/ 0 w 2609262"/>
              <a:gd name="connsiteY1" fmla="*/ 2324400 h 4648800"/>
              <a:gd name="connsiteX2" fmla="*/ 2324400 w 2609262"/>
              <a:gd name="connsiteY2" fmla="*/ 0 h 4648800"/>
              <a:gd name="connsiteX3" fmla="*/ 2562056 w 2609262"/>
              <a:gd name="connsiteY3" fmla="*/ 12001 h 4648800"/>
              <a:gd name="connsiteX4" fmla="*/ 2609262 w 2609262"/>
              <a:gd name="connsiteY4" fmla="*/ 19205 h 4648800"/>
              <a:gd name="connsiteX5" fmla="*/ 2609262 w 2609262"/>
              <a:gd name="connsiteY5" fmla="*/ 4629595 h 4648800"/>
              <a:gd name="connsiteX6" fmla="*/ 2562056 w 2609262"/>
              <a:gd name="connsiteY6" fmla="*/ 4636799 h 4648800"/>
              <a:gd name="connsiteX7" fmla="*/ 2324400 w 2609262"/>
              <a:gd name="connsiteY7" fmla="*/ 4648800 h 464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9262" h="4648800">
                <a:moveTo>
                  <a:pt x="2324400" y="4648800"/>
                </a:moveTo>
                <a:cubicBezTo>
                  <a:pt x="1040669" y="4648800"/>
                  <a:pt x="0" y="3608131"/>
                  <a:pt x="0" y="2324400"/>
                </a:cubicBezTo>
                <a:cubicBezTo>
                  <a:pt x="0" y="1040669"/>
                  <a:pt x="1040669" y="0"/>
                  <a:pt x="2324400" y="0"/>
                </a:cubicBezTo>
                <a:cubicBezTo>
                  <a:pt x="2404633" y="0"/>
                  <a:pt x="2483917" y="4065"/>
                  <a:pt x="2562056" y="12001"/>
                </a:cubicBezTo>
                <a:lnTo>
                  <a:pt x="2609262" y="19205"/>
                </a:lnTo>
                <a:lnTo>
                  <a:pt x="2609262" y="4629595"/>
                </a:lnTo>
                <a:lnTo>
                  <a:pt x="2562056" y="4636799"/>
                </a:lnTo>
                <a:cubicBezTo>
                  <a:pt x="2483917" y="4644735"/>
                  <a:pt x="2404633" y="4648800"/>
                  <a:pt x="2324400" y="4648800"/>
                </a:cubicBezTo>
                <a:close/>
              </a:path>
            </a:pathLst>
          </a:custGeom>
          <a:gradFill>
            <a:gsLst>
              <a:gs pos="31000">
                <a:srgbClr val="FF907A">
                  <a:alpha val="0"/>
                </a:srgbClr>
              </a:gs>
              <a:gs pos="85000">
                <a:srgbClr val="FFBCAF">
                  <a:alpha val="12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0792323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Statement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909A4D1-63C5-2E23-5C6B-F8AF94782183}"/>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42070271-1317-4457-72C3-9560AF9D7416}"/>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A3EA2358-7C35-E7F3-E8C3-3D28909E4016}"/>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8E347F1A-F45E-1DB5-00F2-8254D6979D46}"/>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B4CF8B62-DFD0-EBF8-5BB9-282EB5B6124B}"/>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3EBCED88-F67D-F1DB-27DB-72BF0D6DDBFF}"/>
                </a:ext>
              </a:extLst>
            </p:cNvPr>
            <p:cNvSpPr/>
            <p:nvPr/>
          </p:nvSpPr>
          <p:spPr>
            <a:xfrm rot="16200000">
              <a:off x="-1313867" y="1732127"/>
              <a:ext cx="6860522" cy="3062447"/>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4" name="Freeform: Shape 13">
            <a:extLst>
              <a:ext uri="{FF2B5EF4-FFF2-40B4-BE49-F238E27FC236}">
                <a16:creationId xmlns:a16="http://schemas.microsoft.com/office/drawing/2014/main" id="{D6EBBFD2-5112-E929-5402-0348DC2938AB}"/>
              </a:ext>
            </a:extLst>
          </p:cNvPr>
          <p:cNvSpPr/>
          <p:nvPr userDrawn="1"/>
        </p:nvSpPr>
        <p:spPr>
          <a:xfrm rot="12508972">
            <a:off x="345743" y="2050044"/>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41000">
                <a:srgbClr val="FF907A">
                  <a:alpha val="0"/>
                </a:srgbClr>
              </a:gs>
              <a:gs pos="100000">
                <a:srgbClr val="FFBCAF">
                  <a:alpha val="33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7069311F-FD36-C119-8B93-522F477634FB}"/>
              </a:ext>
            </a:extLst>
          </p:cNvPr>
          <p:cNvSpPr/>
          <p:nvPr userDrawn="1"/>
        </p:nvSpPr>
        <p:spPr>
          <a:xfrm flipV="1">
            <a:off x="-18286" y="-5046"/>
            <a:ext cx="12221346" cy="50949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1133856"/>
          </a:xfrm>
        </p:spPr>
        <p:txBody>
          <a:bodyPr/>
          <a:lstStyle/>
          <a:p>
            <a:r>
              <a:rPr lang="en-US"/>
              <a:t>Click to edit Master title style</a:t>
            </a: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p:txBody>
          <a:bodyPr/>
          <a:lstStyle/>
          <a:p>
            <a:fld id="{4F262D5A-EE5C-4193-987D-280BD08F6A0F}" type="datetime2">
              <a:rPr lang="en-US" smtClean="0"/>
              <a:t>Sunday, May 18, 2025</a:t>
            </a:fld>
            <a:endParaRPr lang="en-US"/>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731519" y="731520"/>
            <a:ext cx="9181224" cy="3806425"/>
          </a:xfrm>
        </p:spPr>
        <p:txBody>
          <a:bodyPr anchor="t">
            <a:noAutofit/>
          </a:bodyPr>
          <a:lstStyle>
            <a:lvl1pPr marL="0" indent="0">
              <a:lnSpc>
                <a:spcPct val="110000"/>
              </a:lnSpc>
              <a:buNone/>
              <a:defRPr sz="4600" b="1" cap="all" spc="100" baseline="0">
                <a:latin typeface="+mj-lt"/>
              </a:defRPr>
            </a:lvl1pPr>
            <a:lvl2pPr marL="228600" indent="0">
              <a:lnSpc>
                <a:spcPct val="110000"/>
              </a:lnSpc>
              <a:buNone/>
              <a:defRPr sz="3600" b="1" cap="all" spc="100" baseline="0">
                <a:latin typeface="+mj-lt"/>
              </a:defRPr>
            </a:lvl2pPr>
            <a:lvl3pPr marL="457200" indent="0">
              <a:lnSpc>
                <a:spcPct val="110000"/>
              </a:lnSpc>
              <a:buNone/>
              <a:defRPr sz="3200" b="1" cap="all" spc="100" baseline="0">
                <a:latin typeface="+mj-lt"/>
              </a:defRPr>
            </a:lvl3pPr>
            <a:lvl4pPr marL="685800" indent="0">
              <a:lnSpc>
                <a:spcPct val="110000"/>
              </a:lnSpc>
              <a:buNone/>
              <a:defRPr sz="2800" b="1" cap="all" spc="100" baseline="0">
                <a:latin typeface="+mj-lt"/>
              </a:defRPr>
            </a:lvl4pPr>
            <a:lvl5pPr marL="914400" indent="0">
              <a:lnSpc>
                <a:spcPct val="110000"/>
              </a:lnSpc>
              <a:buNone/>
              <a:defRPr sz="2400" b="1" cap="all" spc="100" baseline="0">
                <a:latin typeface="+mj-lt"/>
              </a:defRPr>
            </a:lvl5pPr>
          </a:lstStyle>
          <a:p>
            <a:pPr lvl="0"/>
            <a:r>
              <a:rPr lang="en-US"/>
              <a:t>Click to edit Statement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62828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499616" y="1497555"/>
            <a:ext cx="9198864" cy="2875175"/>
          </a:xfrm>
        </p:spPr>
        <p:txBody>
          <a:bodyPr anchor="ctr">
            <a:normAutofit/>
          </a:bodyPr>
          <a:lstStyle>
            <a:lvl1pPr>
              <a:defRPr sz="4400" b="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p>
            <a:fld id="{909C1686-4256-43E6-865C-4BF3DB34C3D3}" type="datetime2">
              <a:rPr lang="en-US" smtClean="0"/>
              <a:t>Sunday, May 18, 2025</a:t>
            </a:fld>
            <a:endParaRPr lang="en-US"/>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4950267"/>
            <a:ext cx="9198864" cy="466344"/>
          </a:xfrm>
        </p:spPr>
        <p:txBody>
          <a:bodyPr>
            <a:noAutofit/>
          </a:bodyPr>
          <a:lstStyle>
            <a:lvl1pPr marL="0" indent="0">
              <a:buNone/>
              <a:defRPr sz="1600" b="1" cap="all" spc="300" baseline="0">
                <a:solidFill>
                  <a:schemeClr val="tx1"/>
                </a:solidFill>
                <a:latin typeface="+mj-lt"/>
              </a:defRPr>
            </a:lvl1pPr>
            <a:lvl2pPr marL="228600" indent="0">
              <a:buNone/>
              <a:defRPr sz="1400" b="1" cap="all" spc="300" baseline="0">
                <a:solidFill>
                  <a:schemeClr val="tx1"/>
                </a:solidFill>
                <a:latin typeface="+mj-lt"/>
              </a:defRPr>
            </a:lvl2pPr>
            <a:lvl3pPr marL="457200" indent="0">
              <a:buNone/>
              <a:defRPr sz="1200" b="1" cap="all" spc="300" baseline="0">
                <a:solidFill>
                  <a:schemeClr val="tx1"/>
                </a:solidFill>
                <a:latin typeface="+mj-lt"/>
              </a:defRPr>
            </a:lvl3pPr>
            <a:lvl4pPr marL="685800" indent="0">
              <a:buNone/>
              <a:defRPr sz="1100" b="1" cap="all" spc="300" baseline="0">
                <a:solidFill>
                  <a:schemeClr val="tx1"/>
                </a:solidFill>
                <a:latin typeface="+mj-lt"/>
              </a:defRPr>
            </a:lvl4pPr>
            <a:lvl5pPr marL="914400" indent="0">
              <a:buNone/>
              <a:defRPr sz="1050" b="1" cap="all" spc="300" baseline="0">
                <a:solidFill>
                  <a:schemeClr val="tx1"/>
                </a:solidFill>
                <a:latin typeface="+mj-lt"/>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498051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1662A2B-9DD8-5EC4-BCB1-63528BC5702D}"/>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45EB8F9-14EA-461D-4CF6-028B1A6C9953}"/>
              </a:ext>
            </a:extLst>
          </p:cNvPr>
          <p:cNvSpPr/>
          <p:nvPr userDrawn="1"/>
        </p:nvSpPr>
        <p:spPr>
          <a:xfrm rot="10800000" flipH="1">
            <a:off x="1009650" y="5372523"/>
            <a:ext cx="10172700" cy="456773"/>
          </a:xfrm>
          <a:prstGeom prst="rect">
            <a:avLst/>
          </a:prstGeom>
          <a:gradFill>
            <a:gsLst>
              <a:gs pos="35000">
                <a:srgbClr val="FE4A00">
                  <a:alpha val="66667"/>
                </a:srgbClr>
              </a:gs>
              <a:gs pos="100000">
                <a:srgbClr val="FA0036">
                  <a:alpha val="91765"/>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71F073D-B57E-E4FF-CD14-0C7AB24ACA47}"/>
              </a:ext>
            </a:extLst>
          </p:cNvPr>
          <p:cNvSpPr/>
          <p:nvPr userDrawn="1"/>
        </p:nvSpPr>
        <p:spPr>
          <a:xfrm flipH="1">
            <a:off x="6057900" y="5372527"/>
            <a:ext cx="5124449"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64208" y="1536192"/>
            <a:ext cx="8759952" cy="2852928"/>
          </a:xfrm>
        </p:spPr>
        <p:txBody>
          <a:bodyPr anchor="ctr">
            <a:normAutofit/>
          </a:bodyPr>
          <a:lstStyle>
            <a:lvl1pPr>
              <a:lnSpc>
                <a:spcPct val="100000"/>
              </a:lnSpc>
              <a:defRPr sz="3200" b="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Sunday, May 18, 2025</a:t>
            </a:fld>
            <a:endParaRPr lang="en-US"/>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737360" y="4416552"/>
            <a:ext cx="8759952" cy="649224"/>
          </a:xfrm>
        </p:spPr>
        <p:txBody>
          <a:bodyPr anchor="ctr">
            <a:noAutofit/>
          </a:bodyPr>
          <a:lstStyle>
            <a:lvl1pPr marL="0" indent="0">
              <a:buNone/>
              <a:defRPr sz="1600" b="1" cap="all" spc="400" baseline="0">
                <a:solidFill>
                  <a:schemeClr val="tx1"/>
                </a:solidFill>
                <a:latin typeface="+mj-lt"/>
              </a:defRPr>
            </a:lvl1pPr>
            <a:lvl2pPr marL="228600" indent="0">
              <a:buNone/>
              <a:defRPr sz="1400" b="1" cap="all" spc="400">
                <a:solidFill>
                  <a:schemeClr val="tx1"/>
                </a:solidFill>
                <a:latin typeface="+mj-lt"/>
              </a:defRPr>
            </a:lvl2pPr>
            <a:lvl3pPr marL="457200" indent="0">
              <a:buNone/>
              <a:defRPr sz="1200" b="1" cap="all" spc="400">
                <a:solidFill>
                  <a:schemeClr val="tx1"/>
                </a:solidFill>
                <a:latin typeface="+mj-lt"/>
              </a:defRPr>
            </a:lvl3pPr>
            <a:lvl4pPr marL="685800" indent="0">
              <a:buNone/>
              <a:defRPr sz="1100" b="1" cap="all" spc="400">
                <a:solidFill>
                  <a:schemeClr val="tx1"/>
                </a:solidFill>
                <a:latin typeface="+mj-lt"/>
              </a:defRPr>
            </a:lvl4pPr>
            <a:lvl5pPr marL="914400" indent="0">
              <a:buNone/>
              <a:defRPr sz="1050" b="1" cap="all" spc="400">
                <a:solidFill>
                  <a:schemeClr val="tx1"/>
                </a:solidFill>
                <a:latin typeface="+mj-lt"/>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100089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DFC56EE-453D-5604-2E61-F764A3FDA126}"/>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7E8987B-30CC-703A-B6CB-AB5A46C75EEE}"/>
              </a:ext>
            </a:extLst>
          </p:cNvPr>
          <p:cNvSpPr/>
          <p:nvPr userDrawn="1"/>
        </p:nvSpPr>
        <p:spPr>
          <a:xfrm>
            <a:off x="1009651" y="1028701"/>
            <a:ext cx="10172700" cy="4800598"/>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335B987-327A-F416-7CAE-DBC2ADFD14CC}"/>
              </a:ext>
            </a:extLst>
          </p:cNvPr>
          <p:cNvSpPr/>
          <p:nvPr userDrawn="1"/>
        </p:nvSpPr>
        <p:spPr>
          <a:xfrm rot="10800000" flipH="1">
            <a:off x="1009651" y="4853253"/>
            <a:ext cx="10172700" cy="976045"/>
          </a:xfrm>
          <a:prstGeom prst="rect">
            <a:avLst/>
          </a:prstGeom>
          <a:gradFill>
            <a:gsLst>
              <a:gs pos="0">
                <a:srgbClr val="FE4A00">
                  <a:alpha val="66667"/>
                </a:srgbClr>
              </a:gs>
              <a:gs pos="100000">
                <a:srgbClr val="9C2C97"/>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7CC65A21-2227-80AA-BCC4-DA2AD5381941}"/>
              </a:ext>
            </a:extLst>
          </p:cNvPr>
          <p:cNvSpPr/>
          <p:nvPr userDrawn="1"/>
        </p:nvSpPr>
        <p:spPr>
          <a:xfrm flipH="1">
            <a:off x="1009648" y="4853256"/>
            <a:ext cx="7105652" cy="976043"/>
          </a:xfrm>
          <a:prstGeom prst="rect">
            <a:avLst/>
          </a:prstGeom>
          <a:gradFill>
            <a:gsLst>
              <a:gs pos="0">
                <a:srgbClr val="FF6753">
                  <a:alpha val="0"/>
                </a:srgbClr>
              </a:gs>
              <a:gs pos="99000">
                <a:srgbClr val="D6002E">
                  <a:alpha val="44000"/>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2020824" y="1737360"/>
            <a:ext cx="8156448" cy="2569464"/>
          </a:xfrm>
        </p:spPr>
        <p:txBody>
          <a:bodyPr anchor="ctr">
            <a:normAutofit/>
          </a:bodyPr>
          <a:lstStyle>
            <a:lvl1pPr algn="ctr">
              <a:lnSpc>
                <a:spcPct val="110000"/>
              </a:lnSpc>
              <a:defRPr sz="3600" b="0" cap="none" spc="0" baseline="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Sunday, May 18, 2025</a:t>
            </a:fld>
            <a:endParaRPr lang="en-US"/>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499616" y="5020056"/>
            <a:ext cx="9198864" cy="649224"/>
          </a:xfrm>
        </p:spPr>
        <p:txBody>
          <a:bodyPr anchor="ctr">
            <a:noAutofit/>
          </a:bodyPr>
          <a:lstStyle>
            <a:lvl1pPr marL="0" indent="0" algn="ctr">
              <a:buNone/>
              <a:defRPr sz="1600" b="1" cap="all" spc="400" baseline="0">
                <a:solidFill>
                  <a:schemeClr val="bg1"/>
                </a:solidFill>
              </a:defRPr>
            </a:lvl1pPr>
            <a:lvl2pPr marL="228600" indent="0" algn="ctr">
              <a:buNone/>
              <a:defRPr sz="1400" b="1" cap="all" spc="400">
                <a:solidFill>
                  <a:schemeClr val="bg1"/>
                </a:solidFill>
              </a:defRPr>
            </a:lvl2pPr>
            <a:lvl3pPr marL="457200" indent="0" algn="ctr">
              <a:buNone/>
              <a:defRPr sz="1200" b="1" cap="all" spc="400">
                <a:solidFill>
                  <a:schemeClr val="bg1"/>
                </a:solidFill>
              </a:defRPr>
            </a:lvl3pPr>
            <a:lvl4pPr marL="685800" indent="0" algn="ctr">
              <a:buNone/>
              <a:defRPr sz="1100" b="1" cap="all" spc="400">
                <a:solidFill>
                  <a:schemeClr val="bg1"/>
                </a:solidFill>
              </a:defRPr>
            </a:lvl4pPr>
            <a:lvl5pPr marL="914400" indent="0" algn="ctr">
              <a:buNone/>
              <a:defRPr sz="1050" b="1" cap="all" spc="400">
                <a:solidFill>
                  <a:schemeClr val="bg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522540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Quo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F96CF6D-CD12-544A-2FFA-9EA21D92072E}"/>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68519C3D-ECDE-2787-3717-DA29A112F6F9}"/>
              </a:ext>
            </a:extLst>
          </p:cNvPr>
          <p:cNvSpPr/>
          <p:nvPr userDrawn="1"/>
        </p:nvSpPr>
        <p:spPr>
          <a:xfrm>
            <a:off x="1009651" y="1028698"/>
            <a:ext cx="10172706" cy="4800601"/>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C3966D-F5E1-07D2-79E3-99BF7F5B5407}"/>
              </a:ext>
            </a:extLst>
          </p:cNvPr>
          <p:cNvSpPr/>
          <p:nvPr userDrawn="1"/>
        </p:nvSpPr>
        <p:spPr>
          <a:xfrm flipH="1">
            <a:off x="1009649" y="1028699"/>
            <a:ext cx="10174534" cy="4800598"/>
          </a:xfrm>
          <a:prstGeom prst="rect">
            <a:avLst/>
          </a:prstGeom>
          <a:gradFill>
            <a:gsLst>
              <a:gs pos="9000">
                <a:srgbClr val="FF9265"/>
              </a:gs>
              <a:gs pos="95000">
                <a:srgbClr val="DA002F">
                  <a:alpha val="7900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853FF58-C1F8-FA09-074D-AB8E9FBA1FDD}"/>
              </a:ext>
            </a:extLst>
          </p:cNvPr>
          <p:cNvSpPr/>
          <p:nvPr userDrawn="1"/>
        </p:nvSpPr>
        <p:spPr>
          <a:xfrm rot="10800000" flipH="1">
            <a:off x="1005991" y="4421079"/>
            <a:ext cx="10176358" cy="1408215"/>
          </a:xfrm>
          <a:prstGeom prst="rect">
            <a:avLst/>
          </a:prstGeom>
          <a:gradFill>
            <a:gsLst>
              <a:gs pos="26000">
                <a:srgbClr val="BA0267">
                  <a:alpha val="0"/>
                </a:srgbClr>
              </a:gs>
              <a:gs pos="95000">
                <a:srgbClr val="9B3597">
                  <a:alpha val="6200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A190FAB-1CE4-606E-199A-287AA035D1DB}"/>
              </a:ext>
            </a:extLst>
          </p:cNvPr>
          <p:cNvSpPr/>
          <p:nvPr userDrawn="1"/>
        </p:nvSpPr>
        <p:spPr>
          <a:xfrm rot="5400000" flipH="1">
            <a:off x="3568444" y="-1531928"/>
            <a:ext cx="4800598" cy="9921854"/>
          </a:xfrm>
          <a:prstGeom prst="rect">
            <a:avLst/>
          </a:prstGeom>
          <a:gradFill>
            <a:gsLst>
              <a:gs pos="22000">
                <a:srgbClr val="A60296">
                  <a:alpha val="49000"/>
                </a:srgbClr>
              </a:gs>
              <a:gs pos="99000">
                <a:srgbClr val="DA002F">
                  <a:alpha val="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655064" y="1481328"/>
            <a:ext cx="8001000" cy="2752344"/>
          </a:xfrm>
        </p:spPr>
        <p:txBody>
          <a:bodyPr anchor="ctr">
            <a:normAutofit/>
          </a:bodyPr>
          <a:lstStyle>
            <a:lvl1pPr>
              <a:lnSpc>
                <a:spcPct val="120000"/>
              </a:lnSpc>
              <a:defRPr sz="3200" b="0" cap="none" spc="0" baseline="0">
                <a:solidFill>
                  <a:schemeClr val="bg1"/>
                </a:solidFill>
              </a:defRPr>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Sunday, May 18, 2025</a:t>
            </a:fld>
            <a:endParaRPr lang="en-US"/>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1655064" y="4736592"/>
            <a:ext cx="9006840" cy="795528"/>
          </a:xfrm>
        </p:spPr>
        <p:txBody>
          <a:bodyPr anchor="ctr">
            <a:normAutofit/>
          </a:bodyPr>
          <a:lstStyle>
            <a:lvl1pPr marL="0" indent="0">
              <a:buNone/>
              <a:defRPr sz="2200" b="1" cap="all" spc="400" baseline="0">
                <a:solidFill>
                  <a:schemeClr val="bg1"/>
                </a:solidFill>
                <a:latin typeface="+mj-lt"/>
              </a:defRPr>
            </a:lvl1pPr>
            <a:lvl2pPr marL="228600" indent="0">
              <a:buNone/>
              <a:defRPr sz="2000" b="1" cap="all" spc="400" baseline="0">
                <a:solidFill>
                  <a:schemeClr val="bg1"/>
                </a:solidFill>
                <a:latin typeface="+mj-lt"/>
              </a:defRPr>
            </a:lvl2pPr>
            <a:lvl3pPr marL="457200" indent="0">
              <a:buNone/>
              <a:defRPr sz="1800" b="1" cap="all" spc="400" baseline="0">
                <a:solidFill>
                  <a:schemeClr val="bg1"/>
                </a:solidFill>
                <a:latin typeface="+mj-lt"/>
              </a:defRPr>
            </a:lvl3pPr>
            <a:lvl4pPr marL="685800" indent="0">
              <a:buNone/>
              <a:defRPr sz="1600" b="1" cap="all" spc="400" baseline="0">
                <a:solidFill>
                  <a:schemeClr val="bg1"/>
                </a:solidFill>
                <a:latin typeface="+mj-lt"/>
              </a:defRPr>
            </a:lvl4pPr>
            <a:lvl5pPr marL="914400" indent="0">
              <a:buNone/>
              <a:defRPr sz="1400" b="1" cap="all" spc="400" baseline="0">
                <a:solidFill>
                  <a:schemeClr val="bg1"/>
                </a:solidFill>
                <a:latin typeface="+mj-lt"/>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539765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Quo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A1F90E-DB4C-5EE4-753F-1A3C96013EEF}"/>
              </a:ext>
            </a:extLst>
          </p:cNvPr>
          <p:cNvSpPr/>
          <p:nvPr userDrawn="1"/>
        </p:nvSpPr>
        <p:spPr>
          <a:xfrm>
            <a:off x="0" y="0"/>
            <a:ext cx="12192000" cy="68580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0A7D6A-F901-6FD5-62E6-38FBE76E0278}"/>
              </a:ext>
            </a:extLst>
          </p:cNvPr>
          <p:cNvSpPr/>
          <p:nvPr userDrawn="1"/>
        </p:nvSpPr>
        <p:spPr>
          <a:xfrm>
            <a:off x="1009651" y="1028701"/>
            <a:ext cx="10172700" cy="4800598"/>
          </a:xfrm>
          <a:prstGeom prst="rect">
            <a:avLst/>
          </a:prstGeom>
          <a:solidFill>
            <a:srgbClr val="FFFFFF"/>
          </a:solidFill>
          <a:ln>
            <a:solidFill>
              <a:schemeClr val="bg1">
                <a:lumMod val="9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FF0D5C-853B-2749-E5BC-06E387EA5FC0}"/>
              </a:ext>
            </a:extLst>
          </p:cNvPr>
          <p:cNvSpPr/>
          <p:nvPr userDrawn="1"/>
        </p:nvSpPr>
        <p:spPr>
          <a:xfrm flipH="1">
            <a:off x="8115303" y="1028698"/>
            <a:ext cx="3086100" cy="4800599"/>
          </a:xfrm>
          <a:prstGeom prst="rect">
            <a:avLst/>
          </a:prstGeom>
          <a:gradFill>
            <a:gsLst>
              <a:gs pos="0">
                <a:srgbClr val="FE4A00">
                  <a:alpha val="81000"/>
                </a:srgbClr>
              </a:gs>
              <a:gs pos="100000">
                <a:srgbClr val="9C2C97"/>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4" name="Rectangle 13">
            <a:extLst>
              <a:ext uri="{FF2B5EF4-FFF2-40B4-BE49-F238E27FC236}">
                <a16:creationId xmlns:a16="http://schemas.microsoft.com/office/drawing/2014/main" id="{B25369D9-EA61-DE2F-90F2-D94E3501FA02}"/>
              </a:ext>
            </a:extLst>
          </p:cNvPr>
          <p:cNvSpPr/>
          <p:nvPr userDrawn="1"/>
        </p:nvSpPr>
        <p:spPr>
          <a:xfrm rot="10800000" flipH="1">
            <a:off x="8124832" y="1028696"/>
            <a:ext cx="3076572" cy="3584648"/>
          </a:xfrm>
          <a:prstGeom prst="rect">
            <a:avLst/>
          </a:prstGeom>
          <a:gradFill>
            <a:gsLst>
              <a:gs pos="0">
                <a:srgbClr val="FF6753">
                  <a:alpha val="0"/>
                </a:srgbClr>
              </a:gs>
              <a:gs pos="99000">
                <a:srgbClr val="D6002E">
                  <a:alpha val="44000"/>
                </a:srgb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823F0761-EA67-F7D1-62E4-095EADA262F0}"/>
              </a:ext>
            </a:extLst>
          </p:cNvPr>
          <p:cNvSpPr>
            <a:spLocks noGrp="1"/>
          </p:cNvSpPr>
          <p:nvPr>
            <p:ph type="title" hasCustomPrompt="1"/>
          </p:nvPr>
        </p:nvSpPr>
        <p:spPr>
          <a:xfrm>
            <a:off x="1737360" y="1399032"/>
            <a:ext cx="5751576" cy="4041648"/>
          </a:xfrm>
        </p:spPr>
        <p:txBody>
          <a:bodyPr anchor="ctr">
            <a:normAutofit/>
          </a:bodyPr>
          <a:lstStyle>
            <a:lvl1pPr>
              <a:lnSpc>
                <a:spcPct val="110000"/>
              </a:lnSpc>
              <a:defRPr sz="3600"/>
            </a:lvl1pPr>
          </a:lstStyle>
          <a:p>
            <a:r>
              <a:rPr lang="en-US"/>
              <a:t>Click to edit Quote</a:t>
            </a:r>
          </a:p>
        </p:txBody>
      </p:sp>
      <p:sp>
        <p:nvSpPr>
          <p:cNvPr id="3" name="Date Placeholder 2">
            <a:extLst>
              <a:ext uri="{FF2B5EF4-FFF2-40B4-BE49-F238E27FC236}">
                <a16:creationId xmlns:a16="http://schemas.microsoft.com/office/drawing/2014/main" id="{49A78CD0-57A9-DB86-E3A3-40628E6D68B7}"/>
              </a:ext>
            </a:extLst>
          </p:cNvPr>
          <p:cNvSpPr>
            <a:spLocks noGrp="1"/>
          </p:cNvSpPr>
          <p:nvPr>
            <p:ph type="dt" sz="half" idx="10"/>
          </p:nvPr>
        </p:nvSpPr>
        <p:spPr/>
        <p:txBody>
          <a:bodyPr/>
          <a:lstStyle>
            <a:lvl1pPr>
              <a:defRPr>
                <a:solidFill>
                  <a:schemeClr val="tx1"/>
                </a:solidFill>
              </a:defRPr>
            </a:lvl1pPr>
          </a:lstStyle>
          <a:p>
            <a:fld id="{909C1686-4256-43E6-865C-4BF3DB34C3D3}" type="datetime2">
              <a:rPr lang="en-US" smtClean="0"/>
              <a:pPr/>
              <a:t>Sunday, May 18, 2025</a:t>
            </a:fld>
            <a:endParaRPr lang="en-US"/>
          </a:p>
        </p:txBody>
      </p:sp>
      <p:sp>
        <p:nvSpPr>
          <p:cNvPr id="4" name="Footer Placeholder 3">
            <a:extLst>
              <a:ext uri="{FF2B5EF4-FFF2-40B4-BE49-F238E27FC236}">
                <a16:creationId xmlns:a16="http://schemas.microsoft.com/office/drawing/2014/main" id="{B54C2DF4-76B6-1299-74E1-66F403C01A3C}"/>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2535CA15-3DFE-125B-C658-77179EDEA2F0}"/>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
        <p:nvSpPr>
          <p:cNvPr id="7" name="Content Placeholder 6">
            <a:extLst>
              <a:ext uri="{FF2B5EF4-FFF2-40B4-BE49-F238E27FC236}">
                <a16:creationId xmlns:a16="http://schemas.microsoft.com/office/drawing/2014/main" id="{E5FAB025-061F-4B04-451A-37E42755863E}"/>
              </a:ext>
            </a:extLst>
          </p:cNvPr>
          <p:cNvSpPr>
            <a:spLocks noGrp="1"/>
          </p:cNvSpPr>
          <p:nvPr>
            <p:ph sz="quarter" idx="13" hasCustomPrompt="1"/>
          </p:nvPr>
        </p:nvSpPr>
        <p:spPr>
          <a:xfrm>
            <a:off x="8531352" y="1792224"/>
            <a:ext cx="2322576" cy="3465576"/>
          </a:xfrm>
        </p:spPr>
        <p:txBody>
          <a:bodyPr anchor="ctr">
            <a:noAutofit/>
          </a:bodyPr>
          <a:lstStyle>
            <a:lvl1pPr marL="0" indent="0" algn="ctr">
              <a:buNone/>
              <a:defRPr sz="1600" b="0" cap="all" spc="400" baseline="0">
                <a:solidFill>
                  <a:schemeClr val="bg1"/>
                </a:solidFill>
              </a:defRPr>
            </a:lvl1pPr>
            <a:lvl2pPr marL="228600" indent="0" algn="ctr">
              <a:buNone/>
              <a:defRPr sz="1400" b="0" cap="all" spc="400">
                <a:solidFill>
                  <a:schemeClr val="bg1"/>
                </a:solidFill>
              </a:defRPr>
            </a:lvl2pPr>
            <a:lvl3pPr marL="457200" indent="0" algn="ctr">
              <a:buNone/>
              <a:defRPr sz="1200" b="0" cap="all" spc="400">
                <a:solidFill>
                  <a:schemeClr val="bg1"/>
                </a:solidFill>
              </a:defRPr>
            </a:lvl3pPr>
            <a:lvl4pPr marL="685800" indent="0" algn="ctr">
              <a:buNone/>
              <a:defRPr sz="1100" b="0" cap="all" spc="400">
                <a:solidFill>
                  <a:schemeClr val="bg1"/>
                </a:solidFill>
              </a:defRPr>
            </a:lvl4pPr>
            <a:lvl5pPr marL="914400" indent="0" algn="ctr">
              <a:buNone/>
              <a:defRPr sz="1050" b="0" cap="all" spc="400">
                <a:solidFill>
                  <a:schemeClr val="bg1"/>
                </a:solidFill>
              </a:defRPr>
            </a:lvl5pPr>
          </a:lstStyle>
          <a:p>
            <a:pPr lvl="0"/>
            <a:r>
              <a:rPr lang="en-US"/>
              <a:t>Quote Author</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15937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Quote 3">
    <p:bg>
      <p:bgRef idx="1001">
        <a:schemeClr val="bg2"/>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86249462-19B5-6FE4-E7A0-587EEC20D5C7}"/>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CC26DA5-C419-9ABC-2F3F-D2666E63EBE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31E66E-449E-07B6-9540-9EEBB4A47C2D}"/>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1D24EAB-2E9D-8A26-726D-B09AB6066974}"/>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B25B741-2115-959B-7AC9-74888288C111}"/>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F1B21FF-F592-35C2-1447-CC16C6D5D884}"/>
              </a:ext>
            </a:extLst>
          </p:cNvPr>
          <p:cNvSpPr/>
          <p:nvPr userDrawn="1"/>
        </p:nvSpPr>
        <p:spPr>
          <a:xfrm>
            <a:off x="3794234" y="0"/>
            <a:ext cx="6142228"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429768" y="438912"/>
            <a:ext cx="8714232" cy="4526280"/>
          </a:xfrm>
        </p:spPr>
        <p:txBody>
          <a:bodyPr anchor="ctr">
            <a:normAutofit/>
          </a:bodyPr>
          <a:lstStyle>
            <a:lvl1pPr algn="l">
              <a:lnSpc>
                <a:spcPct val="100000"/>
              </a:lnSpc>
              <a:defRPr sz="4000" b="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429768" y="4965192"/>
            <a:ext cx="5431536" cy="1289304"/>
          </a:xfrm>
        </p:spPr>
        <p:txBody>
          <a:bodyPr anchor="b">
            <a:normAutofit/>
          </a:bodyPr>
          <a:lstStyle>
            <a:lvl1pPr marL="0" indent="0" algn="l">
              <a:buNone/>
              <a:defRPr sz="1800" b="1" cap="all" spc="3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4369775" y="6455664"/>
            <a:ext cx="4672584" cy="365760"/>
          </a:xfrm>
        </p:spPr>
        <p:txBody>
          <a:bodyPr/>
          <a:lstStyle>
            <a:lvl1pPr>
              <a:defRPr>
                <a:solidFill>
                  <a:schemeClr val="tx1"/>
                </a:solidFill>
              </a:defRPr>
            </a:lvl1pPr>
          </a:lstStyle>
          <a:p>
            <a:fld id="{3FEDCD5E-E098-4859-9320-1C00AB957A52}" type="datetime2">
              <a:rPr lang="en-US" smtClean="0"/>
              <a:t>Sunday, May 18, 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tx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9024071" y="6455664"/>
            <a:ext cx="548640" cy="365760"/>
          </a:xfrm>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824775352"/>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1_Quote 3">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8B64739-EE83-38D9-FEB6-052B0A439E01}"/>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D6E9DF-C9D1-7C52-F14D-C1E423150950}"/>
              </a:ext>
            </a:extLst>
          </p:cNvPr>
          <p:cNvSpPr/>
          <p:nvPr userDrawn="1"/>
        </p:nvSpPr>
        <p:spPr>
          <a:xfrm>
            <a:off x="4075158" y="0"/>
            <a:ext cx="8116842" cy="6858000"/>
          </a:xfrm>
          <a:prstGeom prst="rect">
            <a:avLst/>
          </a:prstGeom>
          <a:gradFill>
            <a:gsLst>
              <a:gs pos="0">
                <a:srgbClr val="FF411C">
                  <a:alpha val="72941"/>
                </a:srgbClr>
              </a:gs>
              <a:gs pos="100000">
                <a:srgbClr val="92248E"/>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DAD9DB1-DA73-5384-4129-9D93F15E1313}"/>
              </a:ext>
            </a:extLst>
          </p:cNvPr>
          <p:cNvSpPr/>
          <p:nvPr userDrawn="1"/>
        </p:nvSpPr>
        <p:spPr>
          <a:xfrm>
            <a:off x="4075158" y="39884"/>
            <a:ext cx="8116842" cy="6818116"/>
          </a:xfrm>
          <a:prstGeom prst="rect">
            <a:avLst/>
          </a:prstGeom>
          <a:gradFill>
            <a:gsLst>
              <a:gs pos="18000">
                <a:srgbClr val="DA002F">
                  <a:alpha val="0"/>
                </a:srgbClr>
              </a:gs>
              <a:gs pos="98000">
                <a:srgbClr val="DA002F">
                  <a:alpha val="56863"/>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A8DDDB7-1ACE-4272-09B2-448495C96759}"/>
              </a:ext>
            </a:extLst>
          </p:cNvPr>
          <p:cNvSpPr/>
          <p:nvPr userDrawn="1"/>
        </p:nvSpPr>
        <p:spPr>
          <a:xfrm rot="10800000">
            <a:off x="4096492" y="4571997"/>
            <a:ext cx="8095508" cy="2286002"/>
          </a:xfrm>
          <a:prstGeom prst="rect">
            <a:avLst/>
          </a:prstGeom>
          <a:gradFill>
            <a:gsLst>
              <a:gs pos="0">
                <a:srgbClr val="FF6C4F">
                  <a:alpha val="57647"/>
                </a:srgbClr>
              </a:gs>
              <a:gs pos="100000">
                <a:srgbClr val="FF523B">
                  <a:alpha val="0"/>
                </a:srgb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C1D9B55-EEFC-99E0-8DFA-A37A152AE1D7}"/>
              </a:ext>
            </a:extLst>
          </p:cNvPr>
          <p:cNvSpPr/>
          <p:nvPr userDrawn="1"/>
        </p:nvSpPr>
        <p:spPr>
          <a:xfrm rot="13704304">
            <a:off x="6080918" y="830588"/>
            <a:ext cx="4998441" cy="4998441"/>
          </a:xfrm>
          <a:prstGeom prst="ellipse">
            <a:avLst/>
          </a:prstGeom>
          <a:gradFill>
            <a:gsLst>
              <a:gs pos="39000">
                <a:srgbClr val="FFDBCC">
                  <a:alpha val="0"/>
                </a:srgbClr>
              </a:gs>
              <a:gs pos="100000">
                <a:srgbClr val="FF907A">
                  <a:alpha val="20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52D0300-673B-32D0-E8CB-8DC017978C4B}"/>
              </a:ext>
            </a:extLst>
          </p:cNvPr>
          <p:cNvSpPr/>
          <p:nvPr userDrawn="1"/>
        </p:nvSpPr>
        <p:spPr>
          <a:xfrm>
            <a:off x="3836276" y="0"/>
            <a:ext cx="3258207" cy="685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20" y="813816"/>
            <a:ext cx="5477256" cy="4581144"/>
          </a:xfrm>
        </p:spPr>
        <p:txBody>
          <a:bodyPr anchor="t">
            <a:normAutofit/>
          </a:bodyPr>
          <a:lstStyle>
            <a:lvl1pPr algn="l">
              <a:lnSpc>
                <a:spcPct val="100000"/>
              </a:lnSpc>
              <a:defRPr sz="4800">
                <a:solidFill>
                  <a:schemeClr val="tx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5669280"/>
            <a:ext cx="5376672" cy="777240"/>
          </a:xfrm>
        </p:spPr>
        <p:txBody>
          <a:bodyPr anchor="t">
            <a:normAutofit/>
          </a:bodyPr>
          <a:lstStyle>
            <a:lvl1pPr marL="0" indent="0" algn="l">
              <a:buNone/>
              <a:defRPr sz="1600" b="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8" name="Date Placeholder 17">
            <a:extLst>
              <a:ext uri="{FF2B5EF4-FFF2-40B4-BE49-F238E27FC236}">
                <a16:creationId xmlns:a16="http://schemas.microsoft.com/office/drawing/2014/main" id="{A77E17E2-B207-BFF2-D048-19ED7563227C}"/>
              </a:ext>
            </a:extLst>
          </p:cNvPr>
          <p:cNvSpPr>
            <a:spLocks noGrp="1"/>
          </p:cNvSpPr>
          <p:nvPr>
            <p:ph type="dt" sz="half" idx="10"/>
          </p:nvPr>
        </p:nvSpPr>
        <p:spPr/>
        <p:txBody>
          <a:bodyPr/>
          <a:lstStyle/>
          <a:p>
            <a:fld id="{D13647E4-A40C-47B0-8F60-493CEFCF7B87}" type="datetime2">
              <a:rPr lang="en-US" smtClean="0"/>
              <a:pPr/>
              <a:t>Sunday, May 18, 2025</a:t>
            </a:fld>
            <a:endParaRPr lang="en-US"/>
          </a:p>
        </p:txBody>
      </p:sp>
      <p:sp>
        <p:nvSpPr>
          <p:cNvPr id="19" name="Footer Placeholder 18">
            <a:extLst>
              <a:ext uri="{FF2B5EF4-FFF2-40B4-BE49-F238E27FC236}">
                <a16:creationId xmlns:a16="http://schemas.microsoft.com/office/drawing/2014/main" id="{B20D5C17-3A66-391B-8427-0C7ECC43E7A4}"/>
              </a:ext>
            </a:extLst>
          </p:cNvPr>
          <p:cNvSpPr>
            <a:spLocks noGrp="1"/>
          </p:cNvSpPr>
          <p:nvPr>
            <p:ph type="ftr" sz="quarter" idx="11"/>
          </p:nvPr>
        </p:nvSpPr>
        <p:spPr/>
        <p:txBody>
          <a:bodyPr/>
          <a:lstStyle/>
          <a:p>
            <a:r>
              <a:rPr lang="en-US"/>
              <a:t>Sample Footer Text</a:t>
            </a:r>
          </a:p>
        </p:txBody>
      </p:sp>
      <p:sp>
        <p:nvSpPr>
          <p:cNvPr id="20" name="Slide Number Placeholder 19">
            <a:extLst>
              <a:ext uri="{FF2B5EF4-FFF2-40B4-BE49-F238E27FC236}">
                <a16:creationId xmlns:a16="http://schemas.microsoft.com/office/drawing/2014/main" id="{B774480D-E756-F873-A238-E7C02EE8A338}"/>
              </a:ext>
            </a:extLst>
          </p:cNvPr>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296718515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Title 2">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150E36A-9884-F555-9DE7-29A5CD0DEEDD}"/>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7CCDFE1-20C1-1A89-A376-C1D675D61478}"/>
              </a:ext>
            </a:extLst>
          </p:cNvPr>
          <p:cNvSpPr/>
          <p:nvPr userDrawn="1"/>
        </p:nvSpPr>
        <p:spPr>
          <a:xfrm flipH="1">
            <a:off x="8123336" y="-4"/>
            <a:ext cx="3611463" cy="6858000"/>
          </a:xfrm>
          <a:prstGeom prst="rect">
            <a:avLst/>
          </a:prstGeom>
          <a:gradFill>
            <a:gsLst>
              <a:gs pos="0">
                <a:srgbClr val="DA002F">
                  <a:alpha val="76863"/>
                </a:srgbClr>
              </a:gs>
              <a:gs pos="100000">
                <a:srgbClr val="D351CE">
                  <a:alpha val="51765"/>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466C24-72A5-F282-661D-C3202619E5DB}"/>
              </a:ext>
            </a:extLst>
          </p:cNvPr>
          <p:cNvSpPr/>
          <p:nvPr userDrawn="1"/>
        </p:nvSpPr>
        <p:spPr>
          <a:xfrm flipH="1">
            <a:off x="8123585" y="-2"/>
            <a:ext cx="4078192" cy="6858000"/>
          </a:xfrm>
          <a:prstGeom prst="rect">
            <a:avLst/>
          </a:prstGeom>
          <a:gradFill>
            <a:gsLst>
              <a:gs pos="22000">
                <a:srgbClr val="93258E">
                  <a:alpha val="70000"/>
                </a:srgbClr>
              </a:gs>
              <a:gs pos="99000">
                <a:srgbClr val="FE4A00">
                  <a:alpha val="74902"/>
                </a:srgb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F4BEF6B-879E-5E03-195B-7B7E6B401F68}"/>
              </a:ext>
            </a:extLst>
          </p:cNvPr>
          <p:cNvSpPr/>
          <p:nvPr userDrawn="1"/>
        </p:nvSpPr>
        <p:spPr>
          <a:xfrm rot="5400000">
            <a:off x="8426853" y="-345671"/>
            <a:ext cx="3429002" cy="4120348"/>
          </a:xfrm>
          <a:prstGeom prst="rect">
            <a:avLst/>
          </a:prstGeom>
          <a:gradFill>
            <a:gsLst>
              <a:gs pos="0">
                <a:srgbClr val="DA002F">
                  <a:alpha val="25490"/>
                </a:srgbClr>
              </a:gs>
              <a:gs pos="49000">
                <a:srgbClr val="93258E">
                  <a:alpha val="0"/>
                </a:srgb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520" y="612648"/>
            <a:ext cx="4709160" cy="3712464"/>
          </a:xfrm>
        </p:spPr>
        <p:txBody>
          <a:bodyPr anchor="t">
            <a:normAutofit/>
          </a:bodyPr>
          <a:lstStyle>
            <a:lvl1pPr algn="l">
              <a:lnSpc>
                <a:spcPct val="110000"/>
              </a:lnSpc>
              <a:defRPr sz="4400" cap="all" spc="7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882896"/>
            <a:ext cx="5376672" cy="1664208"/>
          </a:xfrm>
        </p:spPr>
        <p:txBody>
          <a:bodyPr anchor="ctr">
            <a:normAutofit/>
          </a:bodyPr>
          <a:lstStyle>
            <a:lvl1pPr marL="0" indent="0" algn="l">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9" name="Picture Placeholder 3">
            <a:extLst>
              <a:ext uri="{FF2B5EF4-FFF2-40B4-BE49-F238E27FC236}">
                <a16:creationId xmlns:a16="http://schemas.microsoft.com/office/drawing/2014/main" id="{AF2172B0-5F8C-B7F0-C446-DC4BEE8E6968}"/>
              </a:ext>
            </a:extLst>
          </p:cNvPr>
          <p:cNvSpPr>
            <a:spLocks noGrp="1"/>
          </p:cNvSpPr>
          <p:nvPr>
            <p:ph type="pic" sz="quarter" idx="13"/>
          </p:nvPr>
        </p:nvSpPr>
        <p:spPr>
          <a:xfrm>
            <a:off x="6095751" y="1012537"/>
            <a:ext cx="4756164" cy="4756162"/>
          </a:xfrm>
          <a:custGeom>
            <a:avLst/>
            <a:gdLst>
              <a:gd name="connsiteX0" fmla="*/ 2378082 w 4756164"/>
              <a:gd name="connsiteY0" fmla="*/ 0 h 4756162"/>
              <a:gd name="connsiteX1" fmla="*/ 4756164 w 4756164"/>
              <a:gd name="connsiteY1" fmla="*/ 2378081 h 4756162"/>
              <a:gd name="connsiteX2" fmla="*/ 2378082 w 4756164"/>
              <a:gd name="connsiteY2" fmla="*/ 4756162 h 4756162"/>
              <a:gd name="connsiteX3" fmla="*/ 0 w 4756164"/>
              <a:gd name="connsiteY3" fmla="*/ 2378081 h 4756162"/>
              <a:gd name="connsiteX4" fmla="*/ 2378082 w 4756164"/>
              <a:gd name="connsiteY4" fmla="*/ 0 h 4756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56164" h="4756162">
                <a:moveTo>
                  <a:pt x="2378082" y="0"/>
                </a:moveTo>
                <a:cubicBezTo>
                  <a:pt x="3691460" y="0"/>
                  <a:pt x="4756164" y="1064703"/>
                  <a:pt x="4756164" y="2378081"/>
                </a:cubicBezTo>
                <a:cubicBezTo>
                  <a:pt x="4756164" y="3691459"/>
                  <a:pt x="3691460" y="4756162"/>
                  <a:pt x="2378082" y="4756162"/>
                </a:cubicBezTo>
                <a:cubicBezTo>
                  <a:pt x="1064704" y="4756162"/>
                  <a:pt x="0" y="3691459"/>
                  <a:pt x="0" y="2378081"/>
                </a:cubicBezTo>
                <a:cubicBezTo>
                  <a:pt x="0" y="1064703"/>
                  <a:pt x="1064704" y="0"/>
                  <a:pt x="2378082"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6455664"/>
            <a:ext cx="3472868" cy="365760"/>
          </a:xfrm>
        </p:spPr>
        <p:txBody>
          <a:bodyPr/>
          <a:lstStyle/>
          <a:p>
            <a:fld id="{D13647E4-A40C-47B0-8F60-493CEFCF7B87}" type="datetime2">
              <a:rPr lang="en-US" smtClean="0"/>
              <a:pPr/>
              <a:t>Sunday, May 18, 2025</a:t>
            </a:fld>
            <a:endParaRPr lang="en-US"/>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p:txBody>
          <a:bodyPr/>
          <a:lstStyle/>
          <a:p>
            <a:fld id="{CC057153-B650-4DEB-B370-79DDCFDCE934}" type="slidenum">
              <a:rPr lang="en-US" smtClean="0"/>
              <a:pPr/>
              <a:t>‹#›</a:t>
            </a:fld>
            <a:endParaRPr lang="en-US"/>
          </a:p>
        </p:txBody>
      </p:sp>
    </p:spTree>
    <p:extLst>
      <p:ext uri="{BB962C8B-B14F-4D97-AF65-F5344CB8AC3E}">
        <p14:creationId xmlns:p14="http://schemas.microsoft.com/office/powerpoint/2010/main" val="33843778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Quote 4">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5686FDD-83D2-42BD-91C1-8F4FCA815954}"/>
              </a:ext>
            </a:extLst>
          </p:cNvPr>
          <p:cNvSpPr/>
          <p:nvPr userDrawn="1"/>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Neue Haas Grotesk Text Pro"/>
              <a:ea typeface="+mn-ea"/>
              <a:cs typeface="+mn-cs"/>
            </a:endParaRPr>
          </a:p>
        </p:txBody>
      </p:sp>
      <p:grpSp>
        <p:nvGrpSpPr>
          <p:cNvPr id="8" name="Group 7">
            <a:extLst>
              <a:ext uri="{FF2B5EF4-FFF2-40B4-BE49-F238E27FC236}">
                <a16:creationId xmlns:a16="http://schemas.microsoft.com/office/drawing/2014/main" id="{F5FB8796-75D7-7C83-08A7-AE7AA22212C3}"/>
              </a:ext>
            </a:extLst>
          </p:cNvPr>
          <p:cNvGrpSpPr/>
          <p:nvPr userDrawn="1"/>
        </p:nvGrpSpPr>
        <p:grpSpPr>
          <a:xfrm flipH="1" flipV="1">
            <a:off x="-12756" y="2522"/>
            <a:ext cx="12217513" cy="6863044"/>
            <a:chOff x="585170" y="-169430"/>
            <a:chExt cx="12217513" cy="6863044"/>
          </a:xfrm>
        </p:grpSpPr>
        <p:sp>
          <p:nvSpPr>
            <p:cNvPr id="9" name="Rectangle 8">
              <a:extLst>
                <a:ext uri="{FF2B5EF4-FFF2-40B4-BE49-F238E27FC236}">
                  <a16:creationId xmlns:a16="http://schemas.microsoft.com/office/drawing/2014/main" id="{EB783C3F-5A9D-D61B-3292-79B9BAF92199}"/>
                </a:ext>
              </a:extLst>
            </p:cNvPr>
            <p:cNvSpPr/>
            <p:nvPr/>
          </p:nvSpPr>
          <p:spPr>
            <a:xfrm>
              <a:off x="585170" y="-169430"/>
              <a:ext cx="12217513" cy="6860523"/>
            </a:xfrm>
            <a:prstGeom prst="rect">
              <a:avLst/>
            </a:prstGeom>
            <a:gradFill>
              <a:gsLst>
                <a:gs pos="0">
                  <a:srgbClr val="FF411C">
                    <a:alpha val="66000"/>
                  </a:srgbClr>
                </a:gs>
                <a:gs pos="99000">
                  <a:srgbClr val="962077"/>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0" name="Rectangle 9">
              <a:extLst>
                <a:ext uri="{FF2B5EF4-FFF2-40B4-BE49-F238E27FC236}">
                  <a16:creationId xmlns:a16="http://schemas.microsoft.com/office/drawing/2014/main" id="{726E92D9-5E37-E37C-03F3-8C7E98648AC4}"/>
                </a:ext>
              </a:extLst>
            </p:cNvPr>
            <p:cNvSpPr/>
            <p:nvPr/>
          </p:nvSpPr>
          <p:spPr>
            <a:xfrm rot="10800000" flipH="1">
              <a:off x="585170" y="-169430"/>
              <a:ext cx="12203060" cy="6863044"/>
            </a:xfrm>
            <a:prstGeom prst="rect">
              <a:avLst/>
            </a:prstGeom>
            <a:gradFill>
              <a:gsLst>
                <a:gs pos="0">
                  <a:srgbClr val="FA0036">
                    <a:alpha val="3922"/>
                  </a:srgbClr>
                </a:gs>
                <a:gs pos="99000">
                  <a:srgbClr val="92248E">
                    <a:alpha val="97647"/>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1" name="Rectangle 10">
              <a:extLst>
                <a:ext uri="{FF2B5EF4-FFF2-40B4-BE49-F238E27FC236}">
                  <a16:creationId xmlns:a16="http://schemas.microsoft.com/office/drawing/2014/main" id="{22338184-8002-7C70-BB3E-895CCED3737E}"/>
                </a:ext>
              </a:extLst>
            </p:cNvPr>
            <p:cNvSpPr/>
            <p:nvPr/>
          </p:nvSpPr>
          <p:spPr>
            <a:xfrm rot="5400000" flipH="1">
              <a:off x="5550927" y="-5130142"/>
              <a:ext cx="2286000" cy="12217513"/>
            </a:xfrm>
            <a:prstGeom prst="rect">
              <a:avLst/>
            </a:prstGeom>
            <a:gradFill>
              <a:gsLst>
                <a:gs pos="20000">
                  <a:srgbClr val="D861D4">
                    <a:alpha val="0"/>
                  </a:srgbClr>
                </a:gs>
                <a:gs pos="100000">
                  <a:srgbClr val="FF7037">
                    <a:alpha val="66000"/>
                  </a:srgb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2" name="Rectangle 11">
              <a:extLst>
                <a:ext uri="{FF2B5EF4-FFF2-40B4-BE49-F238E27FC236}">
                  <a16:creationId xmlns:a16="http://schemas.microsoft.com/office/drawing/2014/main" id="{420DEC92-79EA-7FB3-88AD-16D5A2A460EA}"/>
                </a:ext>
              </a:extLst>
            </p:cNvPr>
            <p:cNvSpPr/>
            <p:nvPr/>
          </p:nvSpPr>
          <p:spPr>
            <a:xfrm rot="16200000">
              <a:off x="-1672708" y="2090968"/>
              <a:ext cx="6860522" cy="2344765"/>
            </a:xfrm>
            <a:prstGeom prst="rect">
              <a:avLst/>
            </a:prstGeom>
            <a:gradFill>
              <a:gsLst>
                <a:gs pos="0">
                  <a:srgbClr val="FA0036">
                    <a:alpha val="31000"/>
                  </a:srgbClr>
                </a:gs>
                <a:gs pos="43000">
                  <a:srgbClr val="FF907A">
                    <a:alpha val="16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sp>
        <p:nvSpPr>
          <p:cNvPr id="13" name="Rectangle 12">
            <a:extLst>
              <a:ext uri="{FF2B5EF4-FFF2-40B4-BE49-F238E27FC236}">
                <a16:creationId xmlns:a16="http://schemas.microsoft.com/office/drawing/2014/main" id="{DAA43F48-9C17-9469-808D-7E2DC1603B06}"/>
              </a:ext>
            </a:extLst>
          </p:cNvPr>
          <p:cNvSpPr/>
          <p:nvPr userDrawn="1"/>
        </p:nvSpPr>
        <p:spPr>
          <a:xfrm>
            <a:off x="-18286" y="4719145"/>
            <a:ext cx="12221346" cy="21489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731519" y="603504"/>
            <a:ext cx="8248579" cy="3785616"/>
          </a:xfrm>
        </p:spPr>
        <p:txBody>
          <a:bodyPr anchor="t">
            <a:normAutofit/>
          </a:bodyPr>
          <a:lstStyle>
            <a:lvl1pPr algn="l">
              <a:lnSpc>
                <a:spcPct val="100000"/>
              </a:lnSpc>
              <a:defRPr sz="4400">
                <a:solidFill>
                  <a:schemeClr val="bg1"/>
                </a:solidFill>
              </a:defRPr>
            </a:lvl1pPr>
          </a:lstStyle>
          <a:p>
            <a:r>
              <a:rPr lang="en-US"/>
              <a:t>Click to edit Quote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520" y="4965192"/>
            <a:ext cx="5431536" cy="1289304"/>
          </a:xfrm>
        </p:spPr>
        <p:txBody>
          <a:bodyPr anchor="ctr">
            <a:normAutofit/>
          </a:bodyPr>
          <a:lstStyle>
            <a:lvl1pPr marL="0" indent="0" algn="l">
              <a:buNone/>
              <a:defRPr sz="1800" cap="all" spc="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lvl1pPr>
              <a:defRPr>
                <a:solidFill>
                  <a:schemeClr val="tx1"/>
                </a:solidFill>
              </a:defRPr>
            </a:lvl1p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1507404555"/>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31521" y="294248"/>
            <a:ext cx="10844784" cy="958480"/>
          </a:xfrm>
        </p:spPr>
        <p:txBody>
          <a:bodyPr/>
          <a:lstStyle/>
          <a:p>
            <a:r>
              <a:rPr lang="en-US"/>
              <a:t>Click to edit Master title style</a:t>
            </a:r>
          </a:p>
        </p:txBody>
      </p:sp>
      <p:sp>
        <p:nvSpPr>
          <p:cNvPr id="9" name="Text Placeholder 8">
            <a:extLst>
              <a:ext uri="{FF2B5EF4-FFF2-40B4-BE49-F238E27FC236}">
                <a16:creationId xmlns:a16="http://schemas.microsoft.com/office/drawing/2014/main" id="{DA7BFCD9-16A4-5745-7BB3-7836095FF16B}"/>
              </a:ext>
            </a:extLst>
          </p:cNvPr>
          <p:cNvSpPr>
            <a:spLocks noGrp="1"/>
          </p:cNvSpPr>
          <p:nvPr>
            <p:ph type="body" sz="quarter" idx="13"/>
          </p:nvPr>
        </p:nvSpPr>
        <p:spPr>
          <a:xfrm>
            <a:off x="731521" y="1563624"/>
            <a:ext cx="507492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F30EDC57-7D17-D4C8-5C60-A44A480EA997}"/>
              </a:ext>
            </a:extLst>
          </p:cNvPr>
          <p:cNvSpPr>
            <a:spLocks noGrp="1"/>
          </p:cNvSpPr>
          <p:nvPr>
            <p:ph type="body" sz="quarter" idx="14"/>
          </p:nvPr>
        </p:nvSpPr>
        <p:spPr>
          <a:xfrm>
            <a:off x="6501384" y="1563624"/>
            <a:ext cx="507492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6ACC96B7-CBD7-4E1F-883F-2320FA3B46D5}" type="datetime2">
              <a:rPr lang="en-US" smtClean="0"/>
              <a:t>Sunday, May 18, 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57708349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731520" y="292608"/>
            <a:ext cx="10844784" cy="960120"/>
          </a:xfrm>
        </p:spPr>
        <p:txBody>
          <a:bodyPr/>
          <a:lstStyle/>
          <a:p>
            <a:r>
              <a:rPr lang="en-US"/>
              <a:t>Click to edit Master title style</a:t>
            </a:r>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73107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10">
            <a:extLst>
              <a:ext uri="{FF2B5EF4-FFF2-40B4-BE49-F238E27FC236}">
                <a16:creationId xmlns:a16="http://schemas.microsoft.com/office/drawing/2014/main" id="{7B5BB1DC-4DAA-D220-25A9-5752C158FDD3}"/>
              </a:ext>
            </a:extLst>
          </p:cNvPr>
          <p:cNvSpPr>
            <a:spLocks noGrp="1"/>
          </p:cNvSpPr>
          <p:nvPr>
            <p:ph type="body" sz="quarter" idx="13"/>
          </p:nvPr>
        </p:nvSpPr>
        <p:spPr>
          <a:xfrm>
            <a:off x="731520" y="2020888"/>
            <a:ext cx="5074920" cy="4114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BAB67A04-5E8D-18C5-D47A-A5B5CFE568A1}"/>
              </a:ext>
            </a:extLst>
          </p:cNvPr>
          <p:cNvSpPr>
            <a:spLocks noGrp="1"/>
          </p:cNvSpPr>
          <p:nvPr>
            <p:ph type="body" sz="quarter" idx="14"/>
          </p:nvPr>
        </p:nvSpPr>
        <p:spPr>
          <a:xfrm>
            <a:off x="6500622" y="2020888"/>
            <a:ext cx="5074920" cy="4114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1384" y="1380744"/>
            <a:ext cx="5074920" cy="559834"/>
          </a:xfrm>
        </p:spPr>
        <p:txBody>
          <a:bodyPr anchor="b">
            <a:normAutofit/>
          </a:bodyPr>
          <a:lstStyle>
            <a:lvl1pPr marL="0" indent="0">
              <a:lnSpc>
                <a:spcPct val="90000"/>
              </a:lnSpc>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p:txBody>
          <a:bodyPr/>
          <a:lstStyle/>
          <a:p>
            <a:fld id="{BA8B663E-F5C1-4BBC-963F-2C0AAC89595E}" type="datetime2">
              <a:rPr lang="en-US" smtClean="0"/>
              <a:t>Sunday, May 18, 2025</a:t>
            </a:fld>
            <a:endParaRPr lang="en-US"/>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4382581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731520" y="292608"/>
            <a:ext cx="9985248" cy="960120"/>
          </a:xfrm>
        </p:spPr>
        <p:txBody>
          <a:bodyPr/>
          <a:lstStyle/>
          <a:p>
            <a:r>
              <a:rPr lang="en-US"/>
              <a:t>Click to edit Master title style</a:t>
            </a:r>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p:txBody>
          <a:bodyPr/>
          <a:lstStyle/>
          <a:p>
            <a:fld id="{2330304A-BF85-429F-B4C5-5A372662E621}" type="datetime2">
              <a:rPr lang="en-US" smtClean="0"/>
              <a:t>Sunday, May 18, 2025</a:t>
            </a:fld>
            <a:endParaRPr lang="en-US"/>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6496913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p:txBody>
          <a:bodyPr/>
          <a:lstStyle/>
          <a:p>
            <a:fld id="{4A0EA346-764B-44DA-8C93-A7D29299413F}" type="datetime2">
              <a:rPr lang="en-US" smtClean="0"/>
              <a:t>Sunday, May 18, 2025</a:t>
            </a:fld>
            <a:endParaRPr lang="en-US"/>
          </a:p>
        </p:txBody>
      </p:sp>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02917458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731520" y="553616"/>
            <a:ext cx="3595634" cy="1757505"/>
          </a:xfrm>
        </p:spPr>
        <p:txBody>
          <a:bodyPr anchor="t">
            <a:normAutofit/>
          </a:bodyPr>
          <a:lstStyle>
            <a:lvl1pPr>
              <a:defRPr sz="2800"/>
            </a:lvl1pPr>
          </a:lstStyle>
          <a:p>
            <a:r>
              <a:rPr lang="en-US"/>
              <a:t>Click to edit Master title style</a:t>
            </a:r>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731520" y="2311121"/>
            <a:ext cx="3309608" cy="3993263"/>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6995" y="553616"/>
            <a:ext cx="6439309" cy="5752566"/>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p:txBody>
          <a:bodyPr/>
          <a:lstStyle/>
          <a:p>
            <a:fld id="{0D4D21C6-717F-4092-8A64-BF3BC65518BE}" type="datetime2">
              <a:rPr lang="en-US" smtClean="0"/>
              <a:t>Sunday, May 18, 2025</a:t>
            </a:fld>
            <a:endParaRPr lang="en-US"/>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249659907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731520" y="557784"/>
            <a:ext cx="3713996" cy="2212313"/>
          </a:xfrm>
        </p:spPr>
        <p:txBody>
          <a:bodyPr anchor="t">
            <a:normAutofit/>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731520" y="2826137"/>
            <a:ext cx="3310128" cy="3153877"/>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p:txBody>
          <a:bodyPr/>
          <a:lstStyle/>
          <a:p>
            <a:fld id="{CD193F96-6C31-4CEA-83E3-8D0C50B4A634}" type="datetime2">
              <a:rPr lang="en-US" smtClean="0"/>
              <a:t>Sunday, May 18, 2025</a:t>
            </a:fld>
            <a:endParaRPr lang="en-US"/>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CC057153-B650-4DEB-B370-79DDCFDCE934}" type="slidenum">
              <a:rPr lang="en-US" smtClean="0"/>
              <a:t>‹#›</a:t>
            </a:fld>
            <a:endParaRPr lang="en-US"/>
          </a:p>
        </p:txBody>
      </p:sp>
      <p:sp>
        <p:nvSpPr>
          <p:cNvPr id="9" name="Picture Placeholder 8">
            <a:extLst>
              <a:ext uri="{FF2B5EF4-FFF2-40B4-BE49-F238E27FC236}">
                <a16:creationId xmlns:a16="http://schemas.microsoft.com/office/drawing/2014/main" id="{6E5A5D34-8853-9D0F-8F1B-90E5CC5A7D5F}"/>
              </a:ext>
            </a:extLst>
          </p:cNvPr>
          <p:cNvSpPr>
            <a:spLocks noGrp="1"/>
          </p:cNvSpPr>
          <p:nvPr>
            <p:ph type="pic" sz="quarter" idx="13"/>
          </p:nvPr>
        </p:nvSpPr>
        <p:spPr>
          <a:xfrm>
            <a:off x="5421313" y="603504"/>
            <a:ext cx="6154737" cy="537651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a:lstStyle/>
          <a:p>
            <a:endParaRPr lang="en-US"/>
          </a:p>
        </p:txBody>
      </p:sp>
    </p:spTree>
    <p:extLst>
      <p:ext uri="{BB962C8B-B14F-4D97-AF65-F5344CB8AC3E}">
        <p14:creationId xmlns:p14="http://schemas.microsoft.com/office/powerpoint/2010/main" val="276902161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clusion">
    <p:bg>
      <p:bgRef idx="1001">
        <a:schemeClr val="bg1"/>
      </p:bgRef>
    </p:bg>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0E46A2F-19F0-DFCD-9CE3-04C79F793D8F}"/>
              </a:ext>
            </a:extLst>
          </p:cNvPr>
          <p:cNvSpPr/>
          <p:nvPr userDrawn="1"/>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7" name="Rectangle 6">
            <a:extLst>
              <a:ext uri="{FF2B5EF4-FFF2-40B4-BE49-F238E27FC236}">
                <a16:creationId xmlns:a16="http://schemas.microsoft.com/office/drawing/2014/main" id="{C51DC8D0-ECB3-9C81-4ADA-D2C30B00B146}"/>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2A9673D-65B2-D6C4-C53F-8652E7E8A8A2}"/>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2E07E3-56CC-285D-C461-695C95F6ECD4}"/>
              </a:ext>
            </a:extLst>
          </p:cNvPr>
          <p:cNvSpPr/>
          <p:nvPr userDrawn="1"/>
        </p:nvSpPr>
        <p:spPr>
          <a:xfrm rot="10800000">
            <a:off x="8115300" y="-1"/>
            <a:ext cx="4076700" cy="3200400"/>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013C450-5422-C684-DC49-499D1A1B957B}"/>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9601200" cy="1728216"/>
          </a:xfrm>
        </p:spPr>
        <p:txBody>
          <a:bodyPr anchor="b">
            <a:noAutofit/>
          </a:bodyPr>
          <a:lstStyle>
            <a:lvl1pPr>
              <a:defRPr sz="6000">
                <a:solidFill>
                  <a:schemeClr val="bg1"/>
                </a:solidFill>
              </a:defRPr>
            </a:lvl1pPr>
          </a:lstStyle>
          <a:p>
            <a:r>
              <a:rPr lang="en-US"/>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731520" y="3657600"/>
            <a:ext cx="10881360" cy="27432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A91CD674-58C1-4AA6-A5DF-2F08B0131830}" type="datetime2">
              <a:rPr lang="en-US" smtClean="0"/>
              <a:pPr/>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75662841"/>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lusion 2">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875154-47EA-9315-F160-02DA5541D650}"/>
              </a:ext>
            </a:extLst>
          </p:cNvPr>
          <p:cNvSpPr/>
          <p:nvPr userDrawn="1"/>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8" name="Rectangle 7">
            <a:extLst>
              <a:ext uri="{FF2B5EF4-FFF2-40B4-BE49-F238E27FC236}">
                <a16:creationId xmlns:a16="http://schemas.microsoft.com/office/drawing/2014/main" id="{9617130E-6216-789E-BE08-6D1E3E75622B}"/>
              </a:ext>
            </a:extLst>
          </p:cNvPr>
          <p:cNvSpPr/>
          <p:nvPr userDrawn="1"/>
        </p:nvSpPr>
        <p:spPr>
          <a:xfrm>
            <a:off x="-6" y="1"/>
            <a:ext cx="12192006" cy="3200400"/>
          </a:xfrm>
          <a:prstGeom prst="rect">
            <a:avLst/>
          </a:prstGeom>
          <a:gradFill>
            <a:gsLst>
              <a:gs pos="8000">
                <a:srgbClr val="D861D4"/>
              </a:gs>
              <a:gs pos="100000">
                <a:srgbClr val="DA002F">
                  <a:alpha val="77647"/>
                </a:srgb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7499983-7B9C-7C3D-25C2-1715A4226DE4}"/>
              </a:ext>
            </a:extLst>
          </p:cNvPr>
          <p:cNvSpPr/>
          <p:nvPr userDrawn="1"/>
        </p:nvSpPr>
        <p:spPr>
          <a:xfrm rot="16200000">
            <a:off x="4495799" y="-4495803"/>
            <a:ext cx="3200402" cy="12192003"/>
          </a:xfrm>
          <a:prstGeom prst="rect">
            <a:avLst/>
          </a:prstGeom>
          <a:gradFill>
            <a:gsLst>
              <a:gs pos="0">
                <a:srgbClr val="FE4A00">
                  <a:alpha val="49804"/>
                </a:srgbClr>
              </a:gs>
              <a:gs pos="99000">
                <a:srgbClr val="92248E">
                  <a:alpha val="62353"/>
                </a:srgb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0492B90-6109-F01B-1ABB-6BED7A1F1389}"/>
              </a:ext>
            </a:extLst>
          </p:cNvPr>
          <p:cNvSpPr/>
          <p:nvPr userDrawn="1"/>
        </p:nvSpPr>
        <p:spPr>
          <a:xfrm rot="10800000">
            <a:off x="8115300" y="-5"/>
            <a:ext cx="4076700" cy="3200404"/>
          </a:xfrm>
          <a:prstGeom prst="rect">
            <a:avLst/>
          </a:prstGeom>
          <a:gradFill>
            <a:gsLst>
              <a:gs pos="0">
                <a:srgbClr val="DA002F">
                  <a:alpha val="12941"/>
                </a:srgbClr>
              </a:gs>
              <a:gs pos="84000">
                <a:srgbClr val="FF907A">
                  <a:alpha val="2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A8F1BDFB-261A-F796-17BC-584DAB2E77B1}"/>
              </a:ext>
            </a:extLst>
          </p:cNvPr>
          <p:cNvSpPr/>
          <p:nvPr userDrawn="1"/>
        </p:nvSpPr>
        <p:spPr>
          <a:xfrm rot="12508972">
            <a:off x="5601200" y="-1241452"/>
            <a:ext cx="4600694" cy="3518859"/>
          </a:xfrm>
          <a:custGeom>
            <a:avLst/>
            <a:gdLst>
              <a:gd name="connsiteX0" fmla="*/ 4600694 w 4600694"/>
              <a:gd name="connsiteY0" fmla="*/ 1140993 h 3518859"/>
              <a:gd name="connsiteX1" fmla="*/ 218087 w 4600694"/>
              <a:gd name="connsiteY1" fmla="*/ 3518859 h 3518859"/>
              <a:gd name="connsiteX2" fmla="*/ 141518 w 4600694"/>
              <a:gd name="connsiteY2" fmla="*/ 3334617 h 3518859"/>
              <a:gd name="connsiteX3" fmla="*/ 0 w 4600694"/>
              <a:gd name="connsiteY3" fmla="*/ 2502877 h 3518859"/>
              <a:gd name="connsiteX4" fmla="*/ 2502877 w 4600694"/>
              <a:gd name="connsiteY4" fmla="*/ 0 h 3518859"/>
              <a:gd name="connsiteX5" fmla="*/ 4526396 w 4600694"/>
              <a:gd name="connsiteY5" fmla="*/ 1029569 h 3518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0694" h="3518859">
                <a:moveTo>
                  <a:pt x="4600694" y="1140993"/>
                </a:moveTo>
                <a:lnTo>
                  <a:pt x="218087" y="3518859"/>
                </a:lnTo>
                <a:lnTo>
                  <a:pt x="141518" y="3334617"/>
                </a:lnTo>
                <a:cubicBezTo>
                  <a:pt x="49860" y="3074390"/>
                  <a:pt x="0" y="2794456"/>
                  <a:pt x="0" y="2502877"/>
                </a:cubicBezTo>
                <a:cubicBezTo>
                  <a:pt x="0" y="1120576"/>
                  <a:pt x="1120576" y="0"/>
                  <a:pt x="2502877" y="0"/>
                </a:cubicBezTo>
                <a:cubicBezTo>
                  <a:pt x="3334417" y="0"/>
                  <a:pt x="4071245" y="405511"/>
                  <a:pt x="4526396" y="1029569"/>
                </a:cubicBezTo>
                <a:close/>
              </a:path>
            </a:pathLst>
          </a:custGeom>
          <a:gradFill>
            <a:gsLst>
              <a:gs pos="31000">
                <a:srgbClr val="FF907A">
                  <a:alpha val="0"/>
                </a:srgbClr>
              </a:gs>
              <a:gs pos="85000">
                <a:srgbClr val="FFBCAF">
                  <a:alpha val="23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731520" y="1179576"/>
            <a:ext cx="8741664" cy="1728216"/>
          </a:xfrm>
        </p:spPr>
        <p:txBody>
          <a:bodyPr anchor="b">
            <a:normAutofit/>
          </a:bodyPr>
          <a:lstStyle>
            <a:lvl1pPr>
              <a:defRPr sz="6000">
                <a:solidFill>
                  <a:schemeClr val="bg1"/>
                </a:solidFill>
              </a:defRPr>
            </a:lvl1pPr>
          </a:lstStyle>
          <a:p>
            <a:r>
              <a:rPr lang="en-US"/>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731520" y="3931920"/>
            <a:ext cx="9994392" cy="1806728"/>
          </a:xfrm>
        </p:spPr>
        <p:txBody>
          <a:bodyPr vert="horz" lIns="91440" tIns="45720" rIns="91440" bIns="45720" rtlCol="0">
            <a:noAutofit/>
          </a:bodyPr>
          <a:lstStyle>
            <a:lvl1pPr marL="0" indent="0">
              <a:buNone/>
              <a:defRPr lang="en-US" sz="2400" dirty="0"/>
            </a:lvl1pPr>
            <a:lvl2pPr marL="228600" indent="0">
              <a:buNone/>
              <a:defRPr lang="en-US" sz="2000" dirty="0"/>
            </a:lvl2pPr>
            <a:lvl3pPr marL="457200" indent="0">
              <a:buNone/>
              <a:defRPr lang="en-US" sz="1800" dirty="0"/>
            </a:lvl3pPr>
            <a:lvl4pPr marL="685800" indent="0">
              <a:buNone/>
              <a:defRPr lang="en-US" sz="1600" dirty="0"/>
            </a:lvl4pPr>
            <a:lvl5pPr marL="914400" indent="0">
              <a:buNone/>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lvl1pPr>
              <a:defRPr>
                <a:solidFill>
                  <a:schemeClr val="tx1"/>
                </a:solidFill>
              </a:defRPr>
            </a:lvl1pPr>
          </a:lstStyle>
          <a:p>
            <a:fld id="{661B624A-932C-46A9-84E8-980FC6637487}" type="datetime2">
              <a:rPr lang="en-US" smtClean="0"/>
              <a:pPr/>
              <a:t>Sunday, May 18, 2025</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r>
              <a:rPr lang="en-US"/>
              <a:t>Sample Footer Text</a:t>
            </a:r>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173970110"/>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Content Photo 9">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0"/>
            <a:ext cx="7584144" cy="6858000"/>
          </a:xfrm>
          <a:blipFill dpi="0" rotWithShape="1">
            <a:blip r:embed="rId2">
              <a:alphaModFix amt="85000"/>
              <a:extLst>
                <a:ext uri="{28A0092B-C50C-407E-A947-70E740481C1C}">
                  <a14:useLocalDpi xmlns:a14="http://schemas.microsoft.com/office/drawing/2010/main"/>
                </a:ext>
              </a:extLst>
            </a:blip>
            <a:srcRect/>
            <a:stretch>
              <a:fillRect/>
            </a:stretch>
          </a:blipFill>
        </p:spPr>
        <p:txBody>
          <a:bodyPr vert="horz" lIns="91440" tIns="45720" rIns="91440" bIns="45720" rtlCol="0">
            <a:normAutofit/>
          </a:bodyPr>
          <a:lstStyle>
            <a:lvl1pPr>
              <a:defRPr lang="en-US"/>
            </a:lvl1pPr>
          </a:lstStyle>
          <a:p>
            <a:pPr lvl="0"/>
            <a:endParaRPr lang="en-US"/>
          </a:p>
        </p:txBody>
      </p:sp>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212663" y="583413"/>
            <a:ext cx="3401568" cy="1527048"/>
          </a:xfrm>
        </p:spPr>
        <p:txBody>
          <a:bodyPr anchor="b">
            <a:normAutofit/>
          </a:bodyPr>
          <a:lstStyle>
            <a:lvl1pPr>
              <a:defRPr sz="3200"/>
            </a:lvl1pPr>
          </a:lstStyle>
          <a:p>
            <a:r>
              <a:rPr lang="en-US"/>
              <a:t>Click to edit Master title style</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8212790" y="2212975"/>
            <a:ext cx="3401568" cy="4095750"/>
          </a:xfrm>
        </p:spPr>
        <p:txBody>
          <a:bodyPr/>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8212663" y="6453002"/>
            <a:ext cx="922372" cy="365125"/>
          </a:xfrm>
        </p:spPr>
        <p:txBody>
          <a:bodyPr/>
          <a:lstStyle/>
          <a:p>
            <a:fld id="{C089F4EF-3CDF-46D7-ADF4-3A52C84FD8BE}" type="datetime1">
              <a:rPr lang="en-US" smtClean="0"/>
              <a:t>5/18/2025</a:t>
            </a:fld>
            <a:endParaRPr lang="en-US"/>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9135035" y="6453002"/>
            <a:ext cx="2546891" cy="365125"/>
          </a:xfrm>
        </p:spPr>
        <p:txBody>
          <a:bodyPr/>
          <a:lstStyle/>
          <a:p>
            <a:r>
              <a:rPr lang="en-US"/>
              <a:t>Sample Footer Text</a:t>
            </a:r>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499073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Title 2">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CCAF72-A322-2B88-2E9E-10B288C8315E}"/>
              </a:ext>
            </a:extLst>
          </p:cNvPr>
          <p:cNvSpPr/>
          <p:nvPr userDrawn="1"/>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46F7EB3-1AD7-1F11-741F-B9FD7722B3AD}"/>
              </a:ext>
            </a:extLst>
          </p:cNvPr>
          <p:cNvSpPr/>
          <p:nvPr userDrawn="1"/>
        </p:nvSpPr>
        <p:spPr>
          <a:xfrm rot="10800000" flipH="1">
            <a:off x="0" y="0"/>
            <a:ext cx="12192000" cy="6858000"/>
          </a:xfrm>
          <a:prstGeom prst="rect">
            <a:avLst/>
          </a:prstGeom>
          <a:gradFill>
            <a:gsLst>
              <a:gs pos="0">
                <a:srgbClr val="FF6757"/>
              </a:gs>
              <a:gs pos="100000">
                <a:srgbClr val="A3299D"/>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97CB0A0-2948-16CB-AC93-8B113510C798}"/>
              </a:ext>
            </a:extLst>
          </p:cNvPr>
          <p:cNvSpPr/>
          <p:nvPr userDrawn="1"/>
        </p:nvSpPr>
        <p:spPr>
          <a:xfrm rot="10800000">
            <a:off x="0" y="2"/>
            <a:ext cx="12192000" cy="6857998"/>
          </a:xfrm>
          <a:prstGeom prst="rect">
            <a:avLst/>
          </a:prstGeom>
          <a:gradFill>
            <a:gsLst>
              <a:gs pos="0">
                <a:srgbClr val="FF763F">
                  <a:alpha val="44706"/>
                </a:srgbClr>
              </a:gs>
              <a:gs pos="91000">
                <a:srgbClr val="9B3597">
                  <a:alpha val="88000"/>
                </a:srgb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B56A0C9-C45F-7C70-E9AC-CF62576024C9}"/>
              </a:ext>
            </a:extLst>
          </p:cNvPr>
          <p:cNvSpPr/>
          <p:nvPr userDrawn="1"/>
        </p:nvSpPr>
        <p:spPr>
          <a:xfrm rot="10800000" flipH="1">
            <a:off x="6096602" y="-8364"/>
            <a:ext cx="6077111" cy="6798528"/>
          </a:xfrm>
          <a:prstGeom prst="rect">
            <a:avLst/>
          </a:prstGeom>
          <a:gradFill>
            <a:gsLst>
              <a:gs pos="25000">
                <a:srgbClr val="FF6753">
                  <a:alpha val="0"/>
                </a:srgbClr>
              </a:gs>
              <a:gs pos="100000">
                <a:srgbClr val="EA0032">
                  <a:alpha val="41961"/>
                </a:srgb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0A50DBA-3FC7-4B72-E90F-9489D6D5BC6D}"/>
              </a:ext>
            </a:extLst>
          </p:cNvPr>
          <p:cNvSpPr/>
          <p:nvPr userDrawn="1"/>
        </p:nvSpPr>
        <p:spPr>
          <a:xfrm rot="16200000" flipH="1">
            <a:off x="4063256" y="400727"/>
            <a:ext cx="4065484" cy="8849062"/>
          </a:xfrm>
          <a:custGeom>
            <a:avLst/>
            <a:gdLst>
              <a:gd name="connsiteX0" fmla="*/ 0 w 4065484"/>
              <a:gd name="connsiteY0" fmla="*/ 4424531 h 8849062"/>
              <a:gd name="connsiteX1" fmla="*/ 3899197 w 4065484"/>
              <a:gd name="connsiteY1" fmla="*/ 8840480 h 8849062"/>
              <a:gd name="connsiteX2" fmla="*/ 4065484 w 4065484"/>
              <a:gd name="connsiteY2" fmla="*/ 8849062 h 8849062"/>
              <a:gd name="connsiteX3" fmla="*/ 4065483 w 4065484"/>
              <a:gd name="connsiteY3" fmla="*/ 0 h 8849062"/>
              <a:gd name="connsiteX4" fmla="*/ 3899197 w 4065484"/>
              <a:gd name="connsiteY4" fmla="*/ 8581 h 8849062"/>
              <a:gd name="connsiteX5" fmla="*/ 0 w 4065484"/>
              <a:gd name="connsiteY5" fmla="*/ 4424531 h 884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5484" h="8849062">
                <a:moveTo>
                  <a:pt x="0" y="4424531"/>
                </a:moveTo>
                <a:cubicBezTo>
                  <a:pt x="0" y="6722831"/>
                  <a:pt x="1709076" y="8613167"/>
                  <a:pt x="3899197" y="8840480"/>
                </a:cubicBezTo>
                <a:lnTo>
                  <a:pt x="4065484" y="8849062"/>
                </a:lnTo>
                <a:lnTo>
                  <a:pt x="4065483" y="0"/>
                </a:lnTo>
                <a:lnTo>
                  <a:pt x="3899197" y="8581"/>
                </a:lnTo>
                <a:cubicBezTo>
                  <a:pt x="1709075" y="235897"/>
                  <a:pt x="0" y="2126232"/>
                  <a:pt x="0" y="4424531"/>
                </a:cubicBezTo>
                <a:close/>
              </a:path>
            </a:pathLst>
          </a:custGeom>
          <a:gradFill flip="none" rotWithShape="1">
            <a:gsLst>
              <a:gs pos="7000">
                <a:srgbClr val="FF907A">
                  <a:alpha val="3000"/>
                </a:srgbClr>
              </a:gs>
              <a:gs pos="100000">
                <a:srgbClr val="FFFFFF">
                  <a:alpha val="15000"/>
                </a:srgbClr>
              </a:gs>
            </a:gsLst>
            <a:lin ang="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86384" y="484632"/>
            <a:ext cx="10616184" cy="1527048"/>
          </a:xfrm>
        </p:spPr>
        <p:txBody>
          <a:bodyPr anchor="b">
            <a:normAutofit/>
          </a:bodyPr>
          <a:lstStyle>
            <a:lvl1pPr algn="ctr">
              <a:lnSpc>
                <a:spcPct val="110000"/>
              </a:lnSpc>
              <a:defRPr sz="3600" cap="all" spc="700" baseline="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527048" y="2176272"/>
            <a:ext cx="9144000" cy="612648"/>
          </a:xfrm>
        </p:spPr>
        <p:txBody>
          <a:bodyPr anchor="t">
            <a:normAutofit/>
          </a:bodyPr>
          <a:lstStyle>
            <a:lvl1pPr marL="0" indent="0" algn="ctr">
              <a:buNone/>
              <a:defRPr sz="1600" cap="all" spc="400" baseline="0">
                <a:solidFill>
                  <a:schemeClr val="tx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5" name="Picture Placeholder 22">
            <a:extLst>
              <a:ext uri="{FF2B5EF4-FFF2-40B4-BE49-F238E27FC236}">
                <a16:creationId xmlns:a16="http://schemas.microsoft.com/office/drawing/2014/main" id="{4ED30C44-E6E6-9E1B-A67B-B5D167F90851}"/>
              </a:ext>
            </a:extLst>
          </p:cNvPr>
          <p:cNvSpPr>
            <a:spLocks noGrp="1"/>
          </p:cNvSpPr>
          <p:nvPr>
            <p:ph type="pic" sz="quarter" idx="13"/>
          </p:nvPr>
        </p:nvSpPr>
        <p:spPr>
          <a:xfrm>
            <a:off x="2343302" y="3351746"/>
            <a:ext cx="7519558" cy="3506255"/>
          </a:xfrm>
          <a:custGeom>
            <a:avLst/>
            <a:gdLst>
              <a:gd name="connsiteX0" fmla="*/ 3759779 w 7519558"/>
              <a:gd name="connsiteY0" fmla="*/ 0 h 3506255"/>
              <a:gd name="connsiteX1" fmla="*/ 7513560 w 7519558"/>
              <a:gd name="connsiteY1" fmla="*/ 3387468 h 3506255"/>
              <a:gd name="connsiteX2" fmla="*/ 7519558 w 7519558"/>
              <a:gd name="connsiteY2" fmla="*/ 3506255 h 3506255"/>
              <a:gd name="connsiteX3" fmla="*/ 0 w 7519558"/>
              <a:gd name="connsiteY3" fmla="*/ 3506255 h 3506255"/>
              <a:gd name="connsiteX4" fmla="*/ 5998 w 7519558"/>
              <a:gd name="connsiteY4" fmla="*/ 3387468 h 3506255"/>
              <a:gd name="connsiteX5" fmla="*/ 3759779 w 7519558"/>
              <a:gd name="connsiteY5" fmla="*/ 0 h 350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19558" h="3506255">
                <a:moveTo>
                  <a:pt x="3759779" y="0"/>
                </a:moveTo>
                <a:cubicBezTo>
                  <a:pt x="5713450" y="0"/>
                  <a:pt x="7320331" y="1484777"/>
                  <a:pt x="7513560" y="3387468"/>
                </a:cubicBezTo>
                <a:lnTo>
                  <a:pt x="7519558" y="3506255"/>
                </a:lnTo>
                <a:lnTo>
                  <a:pt x="0" y="3506255"/>
                </a:lnTo>
                <a:lnTo>
                  <a:pt x="5998" y="3387468"/>
                </a:lnTo>
                <a:cubicBezTo>
                  <a:pt x="199227" y="1484777"/>
                  <a:pt x="1806109" y="0"/>
                  <a:pt x="3759779" y="0"/>
                </a:cubicBezTo>
                <a:close/>
              </a:path>
            </a:pathLst>
          </a:custGeom>
          <a:blipFill>
            <a:blip r:embed="rId2">
              <a:alphaModFix amt="85000"/>
              <a:extLst>
                <a:ext uri="{28A0092B-C50C-407E-A947-70E740481C1C}">
                  <a14:useLocalDpi xmlns:a14="http://schemas.microsoft.com/office/drawing/2010/main"/>
                </a:ext>
              </a:extLst>
            </a:blip>
            <a:stretch>
              <a:fillRect/>
            </a:stretch>
          </a:blipFill>
        </p:spPr>
        <p:txBody>
          <a:bodyPr vert="horz" lIns="91440" tIns="0" rIns="0" bIns="0" rtlCol="0">
            <a:noAutofit/>
          </a:bodyPr>
          <a:lstStyle>
            <a:lvl1pPr>
              <a:defRPr lang="en-US" sz="2400" b="0" i="0"/>
            </a:lvl1pPr>
          </a:lstStyle>
          <a:p>
            <a:pPr marL="0" lvl="0" indent="0">
              <a:lnSpc>
                <a:spcPct val="150000"/>
              </a:lnSpc>
              <a:buFontTx/>
              <a:buNone/>
            </a:pPr>
            <a:endParaRPr lang="en-US"/>
          </a:p>
        </p:txBody>
      </p:sp>
      <p:sp>
        <p:nvSpPr>
          <p:cNvPr id="12" name="Date Placeholder 11">
            <a:extLst>
              <a:ext uri="{FF2B5EF4-FFF2-40B4-BE49-F238E27FC236}">
                <a16:creationId xmlns:a16="http://schemas.microsoft.com/office/drawing/2014/main" id="{30796B80-FA43-2B89-5F9F-72443F8E5C6E}"/>
              </a:ext>
            </a:extLst>
          </p:cNvPr>
          <p:cNvSpPr>
            <a:spLocks noGrp="1"/>
          </p:cNvSpPr>
          <p:nvPr>
            <p:ph type="dt" sz="half" idx="10"/>
          </p:nvPr>
        </p:nvSpPr>
        <p:spPr>
          <a:xfrm>
            <a:off x="8121724" y="86868"/>
            <a:ext cx="3472868" cy="365760"/>
          </a:xfrm>
        </p:spPr>
        <p:txBody>
          <a:bodyPr/>
          <a:lstStyle>
            <a:lvl1pPr>
              <a:defRPr>
                <a:solidFill>
                  <a:schemeClr val="tx1"/>
                </a:solidFill>
              </a:defRPr>
            </a:lvl1pPr>
          </a:lstStyle>
          <a:p>
            <a:fld id="{D13647E4-A40C-47B0-8F60-493CEFCF7B87}" type="datetime2">
              <a:rPr lang="en-US" smtClean="0"/>
              <a:pPr/>
              <a:t>Sunday, May 18, 2025</a:t>
            </a:fld>
            <a:endParaRPr lang="en-US"/>
          </a:p>
        </p:txBody>
      </p:sp>
      <p:sp>
        <p:nvSpPr>
          <p:cNvPr id="13" name="Footer Placeholder 12">
            <a:extLst>
              <a:ext uri="{FF2B5EF4-FFF2-40B4-BE49-F238E27FC236}">
                <a16:creationId xmlns:a16="http://schemas.microsoft.com/office/drawing/2014/main" id="{FED2F463-51E0-AB87-A5B5-6942461AD535}"/>
              </a:ext>
            </a:extLst>
          </p:cNvPr>
          <p:cNvSpPr>
            <a:spLocks noGrp="1"/>
          </p:cNvSpPr>
          <p:nvPr>
            <p:ph type="ftr" sz="quarter" idx="11"/>
          </p:nvPr>
        </p:nvSpPr>
        <p:spPr/>
        <p:txBody>
          <a:bodyPr/>
          <a:lstStyle/>
          <a:p>
            <a:r>
              <a:rPr lang="en-US"/>
              <a:t>Sample Footer Text</a:t>
            </a:r>
          </a:p>
        </p:txBody>
      </p:sp>
      <p:sp>
        <p:nvSpPr>
          <p:cNvPr id="14" name="Slide Number Placeholder 13">
            <a:extLst>
              <a:ext uri="{FF2B5EF4-FFF2-40B4-BE49-F238E27FC236}">
                <a16:creationId xmlns:a16="http://schemas.microsoft.com/office/drawing/2014/main" id="{FC1096F3-B460-B6B3-0D52-AEFDD7F69A2E}"/>
              </a:ext>
            </a:extLst>
          </p:cNvPr>
          <p:cNvSpPr>
            <a:spLocks noGrp="1"/>
          </p:cNvSpPr>
          <p:nvPr>
            <p:ph type="sldNum" sz="quarter" idx="12"/>
          </p:nvPr>
        </p:nvSpPr>
        <p:spPr>
          <a:xfrm>
            <a:off x="11576304" y="86868"/>
            <a:ext cx="548640" cy="365760"/>
          </a:xfrm>
        </p:spPr>
        <p:txBody>
          <a:bodyPr/>
          <a:lstStyle>
            <a:lvl1pPr>
              <a:defRPr>
                <a:solidFill>
                  <a:schemeClr val="tx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50996859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ontent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538937" y="548640"/>
            <a:ext cx="6093225" cy="1143000"/>
          </a:xfrm>
        </p:spPr>
        <p:txBody>
          <a:bodyPr anchor="b"/>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0" y="1"/>
            <a:ext cx="4793885" cy="6858000"/>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538937" y="1828800"/>
            <a:ext cx="6071616"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5538937" y="6453002"/>
            <a:ext cx="3337584" cy="365125"/>
          </a:xfrm>
        </p:spPr>
        <p:txBody>
          <a:bodyPr/>
          <a:lstStyle/>
          <a:p>
            <a:fld id="{8FACD271-2BB0-4C13-9E3A-50B90F57CA5B}" type="datetime1">
              <a:rPr lang="en-US" smtClean="0"/>
              <a:t>5/18/2025</a:t>
            </a:fld>
            <a:endParaRPr lang="en-US"/>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p:txBody>
          <a:bodyPr/>
          <a:lstStyle/>
          <a:p>
            <a:r>
              <a:rPr lang="en-US"/>
              <a:t>Sample Footer Text</a:t>
            </a:r>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18709870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Content Photo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14678" y="550217"/>
            <a:ext cx="3657603" cy="1453896"/>
          </a:xfrm>
        </p:spPr>
        <p:txBody>
          <a:bodyPr anchor="t">
            <a:normAutofit/>
          </a:bodyPr>
          <a:lstStyle>
            <a:lvl1pPr>
              <a:defRPr sz="3200"/>
            </a:lvl1pPr>
          </a:lstStyle>
          <a:p>
            <a:r>
              <a:rPr lang="en-US"/>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p:nvPr>
        </p:nvSpPr>
        <p:spPr>
          <a:xfrm>
            <a:off x="731521" y="2295144"/>
            <a:ext cx="3490176" cy="4041648"/>
          </a:xfrm>
          <a:blipFill>
            <a:blip r:embed="rId2" cstate="print">
              <a:alphaModFix amt="85000"/>
              <a:extLst>
                <a:ext uri="{28A0092B-C50C-407E-A947-70E740481C1C}">
                  <a14:useLocalDpi xmlns:a14="http://schemas.microsoft.com/office/drawing/2010/main"/>
                </a:ext>
              </a:extLst>
            </a:blip>
            <a:stretch>
              <a:fillRect/>
            </a:stretch>
          </a:blipFill>
        </p:spPr>
        <p:txBody>
          <a:bodyPr vert="horz" lIns="91440" tIns="45720" rIns="91440" bIns="45720" rtlCol="0">
            <a:normAutofit/>
          </a:bodyPr>
          <a:lstStyle>
            <a:lvl1pPr>
              <a:defRPr lang="en-US"/>
            </a:lvl1pPr>
          </a:lstStyle>
          <a:p>
            <a:pPr lvl="0"/>
            <a:endParaRPr lang="en-US"/>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5016500" y="549275"/>
            <a:ext cx="6561138" cy="5759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p:txBody>
          <a:bodyPr/>
          <a:lstStyle/>
          <a:p>
            <a:fld id="{D73859A7-84EB-4384-87AF-59CC16704CF8}" type="datetime1">
              <a:rPr lang="en-US" smtClean="0"/>
              <a:t>5/18/2025</a:t>
            </a:fld>
            <a:endParaRPr lang="en-US"/>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CC057153-B650-4DEB-B370-79DDCFDCE934}" type="slidenum">
              <a:rPr lang="en-US" smtClean="0"/>
              <a:t>‹#›</a:t>
            </a:fld>
            <a:endParaRPr lang="en-US"/>
          </a:p>
        </p:txBody>
      </p:sp>
    </p:spTree>
    <p:extLst>
      <p:ext uri="{BB962C8B-B14F-4D97-AF65-F5344CB8AC3E}">
        <p14:creationId xmlns:p14="http://schemas.microsoft.com/office/powerpoint/2010/main" val="3575245124"/>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theme" Target="../theme/theme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E3211F5-0F92-9768-CA9E-42BD20D242AD}"/>
              </a:ext>
            </a:extLst>
          </p:cNvPr>
          <p:cNvSpPr/>
          <p:nvPr userDrawn="1"/>
        </p:nvSpPr>
        <p:spPr>
          <a:xfrm rot="10800000" flipH="1">
            <a:off x="0" y="6400798"/>
            <a:ext cx="12192000" cy="457202"/>
          </a:xfrm>
          <a:prstGeom prst="rect">
            <a:avLst/>
          </a:prstGeom>
          <a:gradFill>
            <a:gsLst>
              <a:gs pos="62000">
                <a:srgbClr val="FE4A00">
                  <a:alpha val="66667"/>
                </a:srgbClr>
              </a:gs>
              <a:gs pos="100000">
                <a:srgbClr val="DA002F">
                  <a:alpha val="84706"/>
                </a:srgb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6965722-DE3B-A05F-AE94-E31AF26EBF9D}"/>
              </a:ext>
            </a:extLst>
          </p:cNvPr>
          <p:cNvSpPr/>
          <p:nvPr userDrawn="1"/>
        </p:nvSpPr>
        <p:spPr>
          <a:xfrm flipH="1">
            <a:off x="4076700" y="6400799"/>
            <a:ext cx="8115298" cy="456772"/>
          </a:xfrm>
          <a:prstGeom prst="rect">
            <a:avLst/>
          </a:prstGeom>
          <a:gradFill>
            <a:gsLst>
              <a:gs pos="9000">
                <a:srgbClr val="E349BB">
                  <a:alpha val="61961"/>
                </a:srgbClr>
              </a:gs>
              <a:gs pos="99000">
                <a:srgbClr val="92248E"/>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033272" y="347472"/>
            <a:ext cx="9985248" cy="132588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033272" y="1837944"/>
            <a:ext cx="9985248" cy="4352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6922008" y="6455664"/>
            <a:ext cx="4672584" cy="365760"/>
          </a:xfrm>
          <a:prstGeom prst="rect">
            <a:avLst/>
          </a:prstGeom>
        </p:spPr>
        <p:txBody>
          <a:bodyPr vert="horz" lIns="91440" tIns="45720" rIns="91440" bIns="45720" rtlCol="0" anchor="ctr"/>
          <a:lstStyle>
            <a:lvl1pPr algn="r">
              <a:defRPr sz="800" cap="all" spc="300" baseline="0">
                <a:solidFill>
                  <a:schemeClr val="bg1"/>
                </a:solidFill>
              </a:defRPr>
            </a:lvl1pPr>
          </a:lstStyle>
          <a:p>
            <a:fld id="{D13647E4-A40C-47B0-8F60-493CEFCF7B87}" type="datetime2">
              <a:rPr lang="en-US" smtClean="0"/>
              <a:pPr/>
              <a:t>Sunday, May 18, 2025</a:t>
            </a:fld>
            <a:endParaRPr lang="en-US"/>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rot="5400000">
            <a:off x="-1581912" y="1682496"/>
            <a:ext cx="3557016" cy="365760"/>
          </a:xfrm>
          <a:prstGeom prst="rect">
            <a:avLst/>
          </a:prstGeom>
        </p:spPr>
        <p:txBody>
          <a:bodyPr vert="horz" lIns="91440" tIns="45720" rIns="91440" bIns="45720" rtlCol="0" anchor="ctr"/>
          <a:lstStyle>
            <a:lvl1pPr algn="l">
              <a:defRPr sz="800" b="1">
                <a:solidFill>
                  <a:schemeClr val="tx1"/>
                </a:solidFill>
                <a:latin typeface="+mj-lt"/>
              </a:defRPr>
            </a:lvl1pPr>
          </a:lstStyle>
          <a:p>
            <a:r>
              <a:rPr lang="en-US"/>
              <a:t>Sample Footer Text</a:t>
            </a:r>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576304" y="6455664"/>
            <a:ext cx="548640" cy="365760"/>
          </a:xfrm>
          <a:prstGeom prst="rect">
            <a:avLst/>
          </a:prstGeom>
        </p:spPr>
        <p:txBody>
          <a:bodyPr vert="horz" lIns="91440" tIns="45720" rIns="91440" bIns="45720" rtlCol="0" anchor="ctr"/>
          <a:lstStyle>
            <a:lvl1pPr algn="r">
              <a:defRPr sz="800" spc="200" baseline="0">
                <a:solidFill>
                  <a:schemeClr val="bg1"/>
                </a:solidFill>
              </a:defRPr>
            </a:lvl1pPr>
          </a:lstStyle>
          <a:p>
            <a:fld id="{CC057153-B650-4DEB-B370-79DDCFDCE934}" type="slidenum">
              <a:rPr lang="en-US" smtClean="0"/>
              <a:pPr/>
              <a:t>‹#›</a:t>
            </a:fld>
            <a:endParaRPr lang="en-US"/>
          </a:p>
        </p:txBody>
      </p:sp>
    </p:spTree>
    <p:extLst>
      <p:ext uri="{BB962C8B-B14F-4D97-AF65-F5344CB8AC3E}">
        <p14:creationId xmlns:p14="http://schemas.microsoft.com/office/powerpoint/2010/main" val="2740288441"/>
      </p:ext>
    </p:extLst>
  </p:cSld>
  <p:clrMap bg1="lt1" tx1="dk1" bg2="lt2" tx2="dk2" accent1="accent1" accent2="accent2" accent3="accent3" accent4="accent4" accent5="accent5" accent6="accent6" hlink="hlink" folHlink="folHlink"/>
  <p:sldLayoutIdLst>
    <p:sldLayoutId id="2147483677" r:id="rId1"/>
    <p:sldLayoutId id="2147483781" r:id="rId2"/>
    <p:sldLayoutId id="2147483782" r:id="rId3"/>
    <p:sldLayoutId id="2147483715"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676" r:id="rId15"/>
    <p:sldLayoutId id="2147483729" r:id="rId16"/>
    <p:sldLayoutId id="2147483810" r:id="rId17"/>
    <p:sldLayoutId id="2147483811" r:id="rId18"/>
    <p:sldLayoutId id="2147483812" r:id="rId19"/>
    <p:sldLayoutId id="2147483813" r:id="rId20"/>
    <p:sldLayoutId id="2147483814" r:id="rId21"/>
    <p:sldLayoutId id="2147483716" r:id="rId22"/>
    <p:sldLayoutId id="2147483800" r:id="rId23"/>
    <p:sldLayoutId id="2147483713" r:id="rId24"/>
    <p:sldLayoutId id="2147483732" r:id="rId25"/>
    <p:sldLayoutId id="2147483662" r:id="rId26"/>
    <p:sldLayoutId id="2147483794" r:id="rId27"/>
    <p:sldLayoutId id="2147483798" r:id="rId28"/>
    <p:sldLayoutId id="2147483679" r:id="rId29"/>
    <p:sldLayoutId id="2147483680" r:id="rId30"/>
    <p:sldLayoutId id="2147483681" r:id="rId31"/>
    <p:sldLayoutId id="2147483799" r:id="rId32"/>
    <p:sldLayoutId id="2147483778" r:id="rId33"/>
    <p:sldLayoutId id="2147483795" r:id="rId34"/>
    <p:sldLayoutId id="2147483796" r:id="rId35"/>
    <p:sldLayoutId id="2147483797" r:id="rId36"/>
    <p:sldLayoutId id="2147483777" r:id="rId37"/>
    <p:sldLayoutId id="2147483689" r:id="rId38"/>
    <p:sldLayoutId id="2147483690" r:id="rId39"/>
    <p:sldLayoutId id="2147483707" r:id="rId40"/>
    <p:sldLayoutId id="2147483708" r:id="rId41"/>
    <p:sldLayoutId id="2147483692" r:id="rId42"/>
    <p:sldLayoutId id="2147483691" r:id="rId43"/>
    <p:sldLayoutId id="2147483743" r:id="rId44"/>
    <p:sldLayoutId id="2147483744" r:id="rId45"/>
    <p:sldLayoutId id="2147483807" r:id="rId46"/>
    <p:sldLayoutId id="2147483694" r:id="rId47"/>
    <p:sldLayoutId id="2147483802" r:id="rId48"/>
    <p:sldLayoutId id="2147483809" r:id="rId49"/>
    <p:sldLayoutId id="2147483825" r:id="rId50"/>
    <p:sldLayoutId id="2147483803" r:id="rId51"/>
    <p:sldLayoutId id="2147483824" r:id="rId52"/>
    <p:sldLayoutId id="2147483828" r:id="rId53"/>
    <p:sldLayoutId id="2147483770" r:id="rId54"/>
    <p:sldLayoutId id="2147483801" r:id="rId55"/>
    <p:sldLayoutId id="2147483769" r:id="rId56"/>
    <p:sldLayoutId id="2147483808" r:id="rId57"/>
    <p:sldLayoutId id="2147483771" r:id="rId58"/>
    <p:sldLayoutId id="2147483672" r:id="rId59"/>
    <p:sldLayoutId id="2147483673" r:id="rId60"/>
    <p:sldLayoutId id="2147483805" r:id="rId61"/>
    <p:sldLayoutId id="2147483804" r:id="rId62"/>
    <p:sldLayoutId id="2147483696" r:id="rId63"/>
    <p:sldLayoutId id="2147483806" r:id="rId64"/>
    <p:sldLayoutId id="2147483780" r:id="rId65"/>
    <p:sldLayoutId id="2147483815" r:id="rId66"/>
    <p:sldLayoutId id="2147483816" r:id="rId67"/>
    <p:sldLayoutId id="2147483817" r:id="rId68"/>
    <p:sldLayoutId id="2147483779" r:id="rId69"/>
    <p:sldLayoutId id="2147483827" r:id="rId70"/>
    <p:sldLayoutId id="2147483826" r:id="rId71"/>
    <p:sldLayoutId id="2147483823" r:id="rId72"/>
    <p:sldLayoutId id="2147483757" r:id="rId73"/>
    <p:sldLayoutId id="2147483819" r:id="rId74"/>
    <p:sldLayoutId id="2147483821" r:id="rId75"/>
    <p:sldLayoutId id="2147483818" r:id="rId76"/>
    <p:sldLayoutId id="2147483820" r:id="rId77"/>
    <p:sldLayoutId id="2147483764" r:id="rId78"/>
    <p:sldLayoutId id="2147483822" r:id="rId79"/>
    <p:sldLayoutId id="2147483767" r:id="rId80"/>
    <p:sldLayoutId id="2147483664" r:id="rId81"/>
    <p:sldLayoutId id="2147483665" r:id="rId82"/>
    <p:sldLayoutId id="2147483666" r:id="rId83"/>
    <p:sldLayoutId id="2147483667" r:id="rId84"/>
    <p:sldLayoutId id="2147483668" r:id="rId85"/>
    <p:sldLayoutId id="2147483669" r:id="rId86"/>
    <p:sldLayoutId id="2147483685" r:id="rId87"/>
    <p:sldLayoutId id="2147483730" r:id="rId88"/>
    <p:sldLayoutId id="2147483829" r:id="rId89"/>
    <p:sldLayoutId id="2147483830" r:id="rId90"/>
    <p:sldLayoutId id="2147483831" r:id="rId91"/>
  </p:sldLayoutIdLst>
  <p:hf hdr="0"/>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0.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0.xml"/><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0.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80.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0.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80.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7.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7.xml"/></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7.xml"/></Relationships>
</file>

<file path=ppt/slides/_rels/slide5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7.xml"/></Relationships>
</file>

<file path=ppt/slides/_rels/slide5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0.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FACAB-959D-812F-8963-C96537EDB0E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BE92D4A-2B01-7C79-765D-37A3B92265E7}"/>
              </a:ext>
            </a:extLst>
          </p:cNvPr>
          <p:cNvSpPr>
            <a:spLocks noGrp="1"/>
          </p:cNvSpPr>
          <p:nvPr>
            <p:ph type="ctrTitle"/>
          </p:nvPr>
        </p:nvSpPr>
        <p:spPr>
          <a:xfrm>
            <a:off x="786384" y="1902307"/>
            <a:ext cx="10616184" cy="1527048"/>
          </a:xfrm>
        </p:spPr>
        <p:txBody>
          <a:bodyPr>
            <a:noAutofit/>
          </a:bodyPr>
          <a:lstStyle/>
          <a:p>
            <a:r>
              <a:rPr lang="en-US" sz="4800"/>
              <a:t>Prestige cars normalization</a:t>
            </a:r>
          </a:p>
        </p:txBody>
      </p:sp>
      <p:sp>
        <p:nvSpPr>
          <p:cNvPr id="4" name="Subtitle 3">
            <a:extLst>
              <a:ext uri="{FF2B5EF4-FFF2-40B4-BE49-F238E27FC236}">
                <a16:creationId xmlns:a16="http://schemas.microsoft.com/office/drawing/2014/main" id="{214E2E02-FD44-8495-42A7-69BFA6085D98}"/>
              </a:ext>
            </a:extLst>
          </p:cNvPr>
          <p:cNvSpPr>
            <a:spLocks noGrp="1"/>
          </p:cNvSpPr>
          <p:nvPr>
            <p:ph type="subTitle" idx="1"/>
          </p:nvPr>
        </p:nvSpPr>
        <p:spPr>
          <a:xfrm>
            <a:off x="1518188" y="4320505"/>
            <a:ext cx="9144000" cy="612648"/>
          </a:xfrm>
        </p:spPr>
        <p:txBody>
          <a:bodyPr>
            <a:normAutofit/>
          </a:bodyPr>
          <a:lstStyle/>
          <a:p>
            <a:r>
              <a:rPr lang="en-US"/>
              <a:t>Presented by GROUP#3</a:t>
            </a:r>
          </a:p>
        </p:txBody>
      </p:sp>
    </p:spTree>
    <p:extLst>
      <p:ext uri="{BB962C8B-B14F-4D97-AF65-F5344CB8AC3E}">
        <p14:creationId xmlns:p14="http://schemas.microsoft.com/office/powerpoint/2010/main" val="1640834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8720E0-FDE3-9237-36B4-CA25403BAE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F99B8-287F-A3AA-262B-D9D8B1D83221}"/>
              </a:ext>
            </a:extLst>
          </p:cNvPr>
          <p:cNvSpPr>
            <a:spLocks noGrp="1"/>
          </p:cNvSpPr>
          <p:nvPr>
            <p:ph type="ctrTitle"/>
          </p:nvPr>
        </p:nvSpPr>
        <p:spPr>
          <a:xfrm>
            <a:off x="731519" y="603504"/>
            <a:ext cx="9743824" cy="3785616"/>
          </a:xfrm>
        </p:spPr>
        <p:txBody>
          <a:bodyPr>
            <a:normAutofit/>
          </a:bodyPr>
          <a:lstStyle/>
          <a:p>
            <a:r>
              <a:rPr lang="en-US" sz="2400" b="0"/>
              <a:t>Data Normalization Steps:</a:t>
            </a:r>
            <a:br>
              <a:rPr lang="en-US" sz="2400" b="0"/>
            </a:br>
            <a:r>
              <a:rPr lang="en-US" sz="2400" b="0"/>
              <a:t>1. Create Schemas and User-Defined Types</a:t>
            </a:r>
            <a:br>
              <a:rPr lang="en-US" sz="2400" b="0"/>
            </a:br>
            <a:r>
              <a:rPr lang="en-US" sz="2400" b="0"/>
              <a:t> </a:t>
            </a:r>
            <a:r>
              <a:rPr lang="en-US" sz="2400" b="0" err="1"/>
              <a:t>i</a:t>
            </a:r>
            <a:r>
              <a:rPr lang="en-US" sz="2400" b="0"/>
              <a:t>) Create new 3NF database and switch context</a:t>
            </a:r>
            <a:br>
              <a:rPr lang="en-US" sz="2400" b="0"/>
            </a:br>
            <a:r>
              <a:rPr lang="en-US" sz="2400" b="0"/>
              <a:t> ii) Create schemas to </a:t>
            </a:r>
            <a:r>
              <a:rPr lang="en-US" sz="2400" b="0" err="1"/>
              <a:t>organiza</a:t>
            </a:r>
            <a:r>
              <a:rPr lang="en-US" sz="2400" b="0"/>
              <a:t> tables</a:t>
            </a:r>
            <a:br>
              <a:rPr lang="en-US"/>
            </a:br>
            <a:r>
              <a:rPr lang="en-US" sz="2400" b="0"/>
              <a:t> iii) Define all UDTs if they did not exist already for all tables </a:t>
            </a:r>
            <a:br>
              <a:rPr lang="en-US" sz="2400" b="0"/>
            </a:br>
            <a:br>
              <a:rPr lang="en-US" sz="2400" b="0"/>
            </a:br>
            <a:endParaRPr lang="en-US" sz="2400" b="0"/>
          </a:p>
        </p:txBody>
      </p:sp>
      <p:sp>
        <p:nvSpPr>
          <p:cNvPr id="3" name="Subtitle 2">
            <a:extLst>
              <a:ext uri="{FF2B5EF4-FFF2-40B4-BE49-F238E27FC236}">
                <a16:creationId xmlns:a16="http://schemas.microsoft.com/office/drawing/2014/main" id="{EC96F9FD-6565-9D75-2872-FFBC9C785BAE}"/>
              </a:ext>
            </a:extLst>
          </p:cNvPr>
          <p:cNvSpPr>
            <a:spLocks noGrp="1"/>
          </p:cNvSpPr>
          <p:nvPr>
            <p:ph type="subTitle" idx="1"/>
          </p:nvPr>
        </p:nvSpPr>
        <p:spPr/>
        <p:txBody>
          <a:bodyPr/>
          <a:lstStyle/>
          <a:p>
            <a:pPr marL="285750" indent="-285750">
              <a:buFont typeface="Calibri" panose="020B0604020202020204" pitchFamily="34" charset="0"/>
              <a:buChar char="-"/>
            </a:pPr>
            <a:r>
              <a:rPr lang="en-US"/>
              <a:t>Mehtab</a:t>
            </a:r>
          </a:p>
        </p:txBody>
      </p:sp>
      <p:sp>
        <p:nvSpPr>
          <p:cNvPr id="4" name="Date Placeholder 3">
            <a:extLst>
              <a:ext uri="{FF2B5EF4-FFF2-40B4-BE49-F238E27FC236}">
                <a16:creationId xmlns:a16="http://schemas.microsoft.com/office/drawing/2014/main" id="{5554ED99-910C-A63F-69F6-9B6A58DE246E}"/>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12CE5374-D92B-0B39-2E7B-6010E0676BE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E2CB54C-4E81-AB58-8257-5A54027C82E3}"/>
              </a:ext>
            </a:extLst>
          </p:cNvPr>
          <p:cNvSpPr>
            <a:spLocks noGrp="1"/>
          </p:cNvSpPr>
          <p:nvPr>
            <p:ph type="sldNum" sz="quarter" idx="12"/>
          </p:nvPr>
        </p:nvSpPr>
        <p:spPr/>
        <p:txBody>
          <a:bodyPr/>
          <a:lstStyle/>
          <a:p>
            <a:fld id="{CC057153-B650-4DEB-B370-79DDCFDCE934}" type="slidenum">
              <a:rPr lang="en-US" smtClean="0"/>
              <a:pPr/>
              <a:t>10</a:t>
            </a:fld>
            <a:endParaRPr lang="en-US"/>
          </a:p>
        </p:txBody>
      </p:sp>
    </p:spTree>
    <p:extLst>
      <p:ext uri="{BB962C8B-B14F-4D97-AF65-F5344CB8AC3E}">
        <p14:creationId xmlns:p14="http://schemas.microsoft.com/office/powerpoint/2010/main" val="31816504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77607-898D-201C-5FE8-FA5F3BE0B135}"/>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0C041043-835D-E34A-B2A2-031986BE2D6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2C5AEE10-461A-52FD-051F-01F1786BDEA6}"/>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40E7EBD1-4683-89DF-6293-39962C67535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641764E-E8D4-37B6-B13B-A568B4F4F2D6}"/>
              </a:ext>
            </a:extLst>
          </p:cNvPr>
          <p:cNvSpPr>
            <a:spLocks noGrp="1"/>
          </p:cNvSpPr>
          <p:nvPr>
            <p:ph type="sldNum" sz="quarter" idx="12"/>
          </p:nvPr>
        </p:nvSpPr>
        <p:spPr/>
        <p:txBody>
          <a:bodyPr/>
          <a:lstStyle/>
          <a:p>
            <a:fld id="{CC057153-B650-4DEB-B370-79DDCFDCE934}" type="slidenum">
              <a:rPr lang="en-US" smtClean="0"/>
              <a:pPr/>
              <a:t>11</a:t>
            </a:fld>
            <a:endParaRPr lang="en-US"/>
          </a:p>
        </p:txBody>
      </p:sp>
      <p:pic>
        <p:nvPicPr>
          <p:cNvPr id="7" name="Picture 6" descr="A screenshot of a computer program&#10;&#10;AI-generated content may be incorrect.">
            <a:extLst>
              <a:ext uri="{FF2B5EF4-FFF2-40B4-BE49-F238E27FC236}">
                <a16:creationId xmlns:a16="http://schemas.microsoft.com/office/drawing/2014/main" id="{801B3F4A-07C5-891B-890D-841A4CEFED46}"/>
              </a:ext>
            </a:extLst>
          </p:cNvPr>
          <p:cNvPicPr>
            <a:picLocks noChangeAspect="1"/>
          </p:cNvPicPr>
          <p:nvPr/>
        </p:nvPicPr>
        <p:blipFill>
          <a:blip r:embed="rId2"/>
          <a:stretch>
            <a:fillRect/>
          </a:stretch>
        </p:blipFill>
        <p:spPr>
          <a:xfrm>
            <a:off x="4143375" y="609780"/>
            <a:ext cx="3905250" cy="4171950"/>
          </a:xfrm>
          <a:prstGeom prst="rect">
            <a:avLst/>
          </a:prstGeom>
        </p:spPr>
      </p:pic>
    </p:spTree>
    <p:extLst>
      <p:ext uri="{BB962C8B-B14F-4D97-AF65-F5344CB8AC3E}">
        <p14:creationId xmlns:p14="http://schemas.microsoft.com/office/powerpoint/2010/main" val="1864215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4AE27-B343-8777-067A-EBCA4DFCB5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A90C03-2E71-8B7F-6338-A710424BC937}"/>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67A20651-9CA0-DC96-C375-7AA2B3F0A439}"/>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BDB2725A-65A0-7CF0-4005-56977B83D29A}"/>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2FCB21C7-9BA1-1AD8-2F40-687657D9B6C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1E2B850-A0FD-38E6-B6A7-B93D0B7F7E81}"/>
              </a:ext>
            </a:extLst>
          </p:cNvPr>
          <p:cNvSpPr>
            <a:spLocks noGrp="1"/>
          </p:cNvSpPr>
          <p:nvPr>
            <p:ph type="sldNum" sz="quarter" idx="12"/>
          </p:nvPr>
        </p:nvSpPr>
        <p:spPr/>
        <p:txBody>
          <a:bodyPr/>
          <a:lstStyle/>
          <a:p>
            <a:fld id="{CC057153-B650-4DEB-B370-79DDCFDCE934}" type="slidenum">
              <a:rPr lang="en-US" smtClean="0"/>
              <a:pPr/>
              <a:t>12</a:t>
            </a:fld>
            <a:endParaRPr lang="en-US"/>
          </a:p>
        </p:txBody>
      </p:sp>
      <p:pic>
        <p:nvPicPr>
          <p:cNvPr id="9" name="Picture 8" descr="A screenshot of a computer program&#10;&#10;AI-generated content may be incorrect.">
            <a:extLst>
              <a:ext uri="{FF2B5EF4-FFF2-40B4-BE49-F238E27FC236}">
                <a16:creationId xmlns:a16="http://schemas.microsoft.com/office/drawing/2014/main" id="{296B6DEA-7166-B8B3-E139-7F2D264F92AF}"/>
              </a:ext>
            </a:extLst>
          </p:cNvPr>
          <p:cNvPicPr>
            <a:picLocks noChangeAspect="1"/>
          </p:cNvPicPr>
          <p:nvPr/>
        </p:nvPicPr>
        <p:blipFill>
          <a:blip r:embed="rId2"/>
          <a:stretch>
            <a:fillRect/>
          </a:stretch>
        </p:blipFill>
        <p:spPr>
          <a:xfrm>
            <a:off x="1378039" y="274707"/>
            <a:ext cx="3589406" cy="4442239"/>
          </a:xfrm>
          <a:prstGeom prst="rect">
            <a:avLst/>
          </a:prstGeom>
        </p:spPr>
      </p:pic>
      <p:pic>
        <p:nvPicPr>
          <p:cNvPr id="10" name="Picture 9" descr="A screen shot of a computer program&#10;&#10;AI-generated content may be incorrect.">
            <a:extLst>
              <a:ext uri="{FF2B5EF4-FFF2-40B4-BE49-F238E27FC236}">
                <a16:creationId xmlns:a16="http://schemas.microsoft.com/office/drawing/2014/main" id="{B1F5BA58-357C-E9A2-CB05-D4BD6700D40F}"/>
              </a:ext>
            </a:extLst>
          </p:cNvPr>
          <p:cNvPicPr>
            <a:picLocks noChangeAspect="1"/>
          </p:cNvPicPr>
          <p:nvPr/>
        </p:nvPicPr>
        <p:blipFill>
          <a:blip r:embed="rId3"/>
          <a:stretch>
            <a:fillRect/>
          </a:stretch>
        </p:blipFill>
        <p:spPr>
          <a:xfrm>
            <a:off x="5057769" y="272631"/>
            <a:ext cx="3378859" cy="4443683"/>
          </a:xfrm>
          <a:prstGeom prst="rect">
            <a:avLst/>
          </a:prstGeom>
        </p:spPr>
      </p:pic>
      <p:pic>
        <p:nvPicPr>
          <p:cNvPr id="11" name="Picture 10" descr="A screenshot of a computer program&#10;&#10;AI-generated content may be incorrect.">
            <a:extLst>
              <a:ext uri="{FF2B5EF4-FFF2-40B4-BE49-F238E27FC236}">
                <a16:creationId xmlns:a16="http://schemas.microsoft.com/office/drawing/2014/main" id="{2F3C0158-5A80-5637-B724-0DE2D4DCD743}"/>
              </a:ext>
            </a:extLst>
          </p:cNvPr>
          <p:cNvPicPr>
            <a:picLocks noChangeAspect="1"/>
          </p:cNvPicPr>
          <p:nvPr/>
        </p:nvPicPr>
        <p:blipFill>
          <a:blip r:embed="rId4"/>
          <a:stretch>
            <a:fillRect/>
          </a:stretch>
        </p:blipFill>
        <p:spPr>
          <a:xfrm>
            <a:off x="8532735" y="278478"/>
            <a:ext cx="3406357" cy="2281328"/>
          </a:xfrm>
          <a:prstGeom prst="rect">
            <a:avLst/>
          </a:prstGeom>
        </p:spPr>
      </p:pic>
    </p:spTree>
    <p:extLst>
      <p:ext uri="{BB962C8B-B14F-4D97-AF65-F5344CB8AC3E}">
        <p14:creationId xmlns:p14="http://schemas.microsoft.com/office/powerpoint/2010/main" val="1587350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E8C91B-7ACB-0FCB-6D1B-205C63B586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BA488-E2E1-EF90-E35E-DDB29560698E}"/>
              </a:ext>
            </a:extLst>
          </p:cNvPr>
          <p:cNvSpPr>
            <a:spLocks noGrp="1"/>
          </p:cNvSpPr>
          <p:nvPr>
            <p:ph type="ctrTitle"/>
          </p:nvPr>
        </p:nvSpPr>
        <p:spPr/>
        <p:txBody>
          <a:bodyPr>
            <a:normAutofit fontScale="90000"/>
          </a:bodyPr>
          <a:lstStyle/>
          <a:p>
            <a:r>
              <a:rPr lang="en-US" sz="2400" b="0"/>
              <a:t>Data Normalization Steps:</a:t>
            </a:r>
            <a:br>
              <a:rPr lang="en-US" sz="2400" b="0"/>
            </a:br>
            <a:r>
              <a:rPr lang="en-US" sz="2400" b="0"/>
              <a:t>2. </a:t>
            </a:r>
            <a:r>
              <a:rPr lang="en-US" sz="2400" b="0" err="1"/>
              <a:t>DefineTables</a:t>
            </a:r>
            <a:r>
              <a:rPr lang="en-US" sz="2400" b="0"/>
              <a:t> (3NF)</a:t>
            </a:r>
            <a:br>
              <a:rPr lang="en-US" sz="2400" b="0"/>
            </a:br>
            <a:r>
              <a:rPr lang="en-US" sz="2400" b="0"/>
              <a:t> </a:t>
            </a:r>
            <a:r>
              <a:rPr lang="en-US" sz="2400" b="0" err="1"/>
              <a:t>i</a:t>
            </a:r>
            <a:r>
              <a:rPr lang="en-US" sz="2400" b="0"/>
              <a:t>) Reference schema tables</a:t>
            </a:r>
            <a:br>
              <a:rPr lang="en-US" sz="2400" b="0"/>
            </a:br>
            <a:r>
              <a:rPr lang="en-US" sz="2400" b="0"/>
              <a:t> ii) Data schema tables</a:t>
            </a:r>
            <a:br>
              <a:rPr lang="en-US" sz="2400" b="0"/>
            </a:br>
            <a:r>
              <a:rPr lang="en-US" sz="2400" b="0"/>
              <a:t> iii) </a:t>
            </a:r>
            <a:r>
              <a:rPr lang="en-US" sz="2400" b="0" err="1"/>
              <a:t>DataTransfer</a:t>
            </a:r>
            <a:r>
              <a:rPr lang="en-US" sz="2400" b="0"/>
              <a:t> schema tables</a:t>
            </a:r>
            <a:br>
              <a:rPr lang="en-US" sz="2400" b="0"/>
            </a:br>
            <a:r>
              <a:rPr lang="en-US" sz="2400" b="0"/>
              <a:t> iv) </a:t>
            </a:r>
            <a:r>
              <a:rPr lang="en-US" sz="2400" b="0" err="1"/>
              <a:t>SourceData</a:t>
            </a:r>
            <a:r>
              <a:rPr lang="en-US" sz="2400" b="0"/>
              <a:t> schema tables</a:t>
            </a:r>
            <a:br>
              <a:rPr lang="en-US" sz="2400" b="0"/>
            </a:br>
            <a:r>
              <a:rPr lang="en-US" sz="2400" b="0"/>
              <a:t> v) Output schema tables</a:t>
            </a:r>
            <a:br>
              <a:rPr lang="en-US" sz="2400" b="0"/>
            </a:br>
            <a:br>
              <a:rPr lang="en-US" sz="2400" b="0"/>
            </a:br>
            <a:r>
              <a:rPr lang="en-US" sz="2400" b="0"/>
              <a:t>The steps taken for all the schema tables were to </a:t>
            </a:r>
            <a:br>
              <a:rPr lang="en-US" sz="2400" b="0"/>
            </a:br>
            <a:r>
              <a:rPr lang="en-US" sz="2400" b="0"/>
              <a:t>Drop the table if it exists then create new tables with the user defined types.</a:t>
            </a:r>
            <a:br>
              <a:rPr lang="en-US" sz="2400" b="0"/>
            </a:br>
            <a:endParaRPr lang="en-US" sz="2400" b="0"/>
          </a:p>
        </p:txBody>
      </p:sp>
      <p:sp>
        <p:nvSpPr>
          <p:cNvPr id="3" name="Subtitle 2">
            <a:extLst>
              <a:ext uri="{FF2B5EF4-FFF2-40B4-BE49-F238E27FC236}">
                <a16:creationId xmlns:a16="http://schemas.microsoft.com/office/drawing/2014/main" id="{2E2019E4-BC79-41C7-9FB0-0044A4171A97}"/>
              </a:ext>
            </a:extLst>
          </p:cNvPr>
          <p:cNvSpPr>
            <a:spLocks noGrp="1"/>
          </p:cNvSpPr>
          <p:nvPr>
            <p:ph type="subTitle" idx="1"/>
          </p:nvPr>
        </p:nvSpPr>
        <p:spPr/>
        <p:txBody>
          <a:bodyPr/>
          <a:lstStyle/>
          <a:p>
            <a:pPr marL="285750" indent="-285750">
              <a:buFont typeface="Calibri" panose="020B0604020202020204" pitchFamily="34" charset="0"/>
              <a:buChar char="-"/>
            </a:pPr>
            <a:r>
              <a:rPr lang="en-US"/>
              <a:t>Mehtab</a:t>
            </a:r>
          </a:p>
        </p:txBody>
      </p:sp>
      <p:sp>
        <p:nvSpPr>
          <p:cNvPr id="4" name="Date Placeholder 3">
            <a:extLst>
              <a:ext uri="{FF2B5EF4-FFF2-40B4-BE49-F238E27FC236}">
                <a16:creationId xmlns:a16="http://schemas.microsoft.com/office/drawing/2014/main" id="{30CEC8AF-4E88-C391-0D62-684E45D2106D}"/>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B09CD046-6E2C-D6E3-D62E-0E26017BB5E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62BBACB-6E2D-7AE8-1E78-B9AED1E6BEB1}"/>
              </a:ext>
            </a:extLst>
          </p:cNvPr>
          <p:cNvSpPr>
            <a:spLocks noGrp="1"/>
          </p:cNvSpPr>
          <p:nvPr>
            <p:ph type="sldNum" sz="quarter" idx="12"/>
          </p:nvPr>
        </p:nvSpPr>
        <p:spPr/>
        <p:txBody>
          <a:bodyPr/>
          <a:lstStyle/>
          <a:p>
            <a:fld id="{CC057153-B650-4DEB-B370-79DDCFDCE934}" type="slidenum">
              <a:rPr lang="en-US" smtClean="0"/>
              <a:pPr/>
              <a:t>13</a:t>
            </a:fld>
            <a:endParaRPr lang="en-US"/>
          </a:p>
        </p:txBody>
      </p:sp>
    </p:spTree>
    <p:extLst>
      <p:ext uri="{BB962C8B-B14F-4D97-AF65-F5344CB8AC3E}">
        <p14:creationId xmlns:p14="http://schemas.microsoft.com/office/powerpoint/2010/main" val="1394109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85EB8-5A5B-F030-E3CD-48A1D4B6B980}"/>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5DAFE09D-A8B0-8792-FC98-384965393B55}"/>
              </a:ext>
            </a:extLst>
          </p:cNvPr>
          <p:cNvSpPr>
            <a:spLocks noGrp="1"/>
          </p:cNvSpPr>
          <p:nvPr>
            <p:ph type="subTitle" idx="1"/>
          </p:nvPr>
        </p:nvSpPr>
        <p:spPr/>
        <p:txBody>
          <a:bodyPr/>
          <a:lstStyle/>
          <a:p>
            <a:r>
              <a:rPr lang="en-US"/>
              <a:t>reference schema tables</a:t>
            </a:r>
          </a:p>
        </p:txBody>
      </p:sp>
      <p:sp>
        <p:nvSpPr>
          <p:cNvPr id="4" name="Date Placeholder 3">
            <a:extLst>
              <a:ext uri="{FF2B5EF4-FFF2-40B4-BE49-F238E27FC236}">
                <a16:creationId xmlns:a16="http://schemas.microsoft.com/office/drawing/2014/main" id="{D56A87B1-6CCB-8769-94A5-83A118B9352D}"/>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2865C4B6-A51B-A108-2400-798AA75D529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C1B56D4-105D-D601-6AA4-7E980DED0439}"/>
              </a:ext>
            </a:extLst>
          </p:cNvPr>
          <p:cNvSpPr>
            <a:spLocks noGrp="1"/>
          </p:cNvSpPr>
          <p:nvPr>
            <p:ph type="sldNum" sz="quarter" idx="12"/>
          </p:nvPr>
        </p:nvSpPr>
        <p:spPr/>
        <p:txBody>
          <a:bodyPr/>
          <a:lstStyle/>
          <a:p>
            <a:fld id="{CC057153-B650-4DEB-B370-79DDCFDCE934}" type="slidenum">
              <a:rPr lang="en-US" smtClean="0"/>
              <a:pPr/>
              <a:t>14</a:t>
            </a:fld>
            <a:endParaRPr lang="en-US"/>
          </a:p>
        </p:txBody>
      </p:sp>
      <p:pic>
        <p:nvPicPr>
          <p:cNvPr id="8" name="Picture 7" descr="A computer screen shot of a code&#10;&#10;AI-generated content may be incorrect.">
            <a:extLst>
              <a:ext uri="{FF2B5EF4-FFF2-40B4-BE49-F238E27FC236}">
                <a16:creationId xmlns:a16="http://schemas.microsoft.com/office/drawing/2014/main" id="{9D95698B-2DE4-3A6B-6D94-C53E18AF9E3C}"/>
              </a:ext>
            </a:extLst>
          </p:cNvPr>
          <p:cNvPicPr>
            <a:picLocks noChangeAspect="1"/>
          </p:cNvPicPr>
          <p:nvPr/>
        </p:nvPicPr>
        <p:blipFill>
          <a:blip r:embed="rId2"/>
          <a:stretch>
            <a:fillRect/>
          </a:stretch>
        </p:blipFill>
        <p:spPr>
          <a:xfrm>
            <a:off x="1119574" y="381149"/>
            <a:ext cx="3648075" cy="4695825"/>
          </a:xfrm>
          <a:prstGeom prst="rect">
            <a:avLst/>
          </a:prstGeom>
        </p:spPr>
      </p:pic>
      <p:pic>
        <p:nvPicPr>
          <p:cNvPr id="9" name="Picture 8" descr="A screenshot of a computer program&#10;&#10;AI-generated content may be incorrect.">
            <a:extLst>
              <a:ext uri="{FF2B5EF4-FFF2-40B4-BE49-F238E27FC236}">
                <a16:creationId xmlns:a16="http://schemas.microsoft.com/office/drawing/2014/main" id="{B36D3180-82EA-0333-71E4-41929D832B7F}"/>
              </a:ext>
            </a:extLst>
          </p:cNvPr>
          <p:cNvPicPr>
            <a:picLocks noChangeAspect="1"/>
          </p:cNvPicPr>
          <p:nvPr/>
        </p:nvPicPr>
        <p:blipFill>
          <a:blip r:embed="rId3"/>
          <a:stretch>
            <a:fillRect/>
          </a:stretch>
        </p:blipFill>
        <p:spPr>
          <a:xfrm>
            <a:off x="5275765" y="168254"/>
            <a:ext cx="4514850" cy="5248275"/>
          </a:xfrm>
          <a:prstGeom prst="rect">
            <a:avLst/>
          </a:prstGeom>
        </p:spPr>
      </p:pic>
    </p:spTree>
    <p:extLst>
      <p:ext uri="{BB962C8B-B14F-4D97-AF65-F5344CB8AC3E}">
        <p14:creationId xmlns:p14="http://schemas.microsoft.com/office/powerpoint/2010/main" val="1436000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561C8-595D-3D50-064A-A23CD646DC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6C71B-8FB3-57EA-6466-CBD225B9A4D1}"/>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3D6B0429-9B0C-B671-A003-B75BDDF78BD8}"/>
              </a:ext>
            </a:extLst>
          </p:cNvPr>
          <p:cNvSpPr>
            <a:spLocks noGrp="1"/>
          </p:cNvSpPr>
          <p:nvPr>
            <p:ph type="subTitle" idx="1"/>
          </p:nvPr>
        </p:nvSpPr>
        <p:spPr/>
        <p:txBody>
          <a:bodyPr/>
          <a:lstStyle/>
          <a:p>
            <a:r>
              <a:rPr lang="en-US" err="1"/>
              <a:t>Rreference</a:t>
            </a:r>
            <a:r>
              <a:rPr lang="en-US"/>
              <a:t> schema tables</a:t>
            </a:r>
          </a:p>
        </p:txBody>
      </p:sp>
      <p:sp>
        <p:nvSpPr>
          <p:cNvPr id="4" name="Date Placeholder 3">
            <a:extLst>
              <a:ext uri="{FF2B5EF4-FFF2-40B4-BE49-F238E27FC236}">
                <a16:creationId xmlns:a16="http://schemas.microsoft.com/office/drawing/2014/main" id="{A751D96C-EF1D-0E7F-40BA-5C2113A3100A}"/>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F9EB7A12-7088-61DD-2DB9-93B0EDF244B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2B182E2-3DBE-DF24-C482-87EBC6C1225F}"/>
              </a:ext>
            </a:extLst>
          </p:cNvPr>
          <p:cNvSpPr>
            <a:spLocks noGrp="1"/>
          </p:cNvSpPr>
          <p:nvPr>
            <p:ph type="sldNum" sz="quarter" idx="12"/>
          </p:nvPr>
        </p:nvSpPr>
        <p:spPr/>
        <p:txBody>
          <a:bodyPr/>
          <a:lstStyle/>
          <a:p>
            <a:fld id="{CC057153-B650-4DEB-B370-79DDCFDCE934}" type="slidenum">
              <a:rPr lang="en-US" smtClean="0"/>
              <a:pPr/>
              <a:t>15</a:t>
            </a:fld>
            <a:endParaRPr lang="en-US"/>
          </a:p>
        </p:txBody>
      </p:sp>
      <p:pic>
        <p:nvPicPr>
          <p:cNvPr id="7" name="Picture 6" descr="A screen shot of a computer&#10;&#10;AI-generated content may be incorrect.">
            <a:extLst>
              <a:ext uri="{FF2B5EF4-FFF2-40B4-BE49-F238E27FC236}">
                <a16:creationId xmlns:a16="http://schemas.microsoft.com/office/drawing/2014/main" id="{28092AE2-6FCC-C603-BB9D-C2BE507C130E}"/>
              </a:ext>
            </a:extLst>
          </p:cNvPr>
          <p:cNvPicPr>
            <a:picLocks noChangeAspect="1"/>
          </p:cNvPicPr>
          <p:nvPr/>
        </p:nvPicPr>
        <p:blipFill>
          <a:blip r:embed="rId2"/>
          <a:stretch>
            <a:fillRect/>
          </a:stretch>
        </p:blipFill>
        <p:spPr>
          <a:xfrm>
            <a:off x="1904502" y="806640"/>
            <a:ext cx="3629025" cy="2628900"/>
          </a:xfrm>
          <a:prstGeom prst="rect">
            <a:avLst/>
          </a:prstGeom>
        </p:spPr>
      </p:pic>
      <p:pic>
        <p:nvPicPr>
          <p:cNvPr id="8" name="Picture 7" descr="A screen shot of a computer&#10;&#10;AI-generated content may be incorrect.">
            <a:extLst>
              <a:ext uri="{FF2B5EF4-FFF2-40B4-BE49-F238E27FC236}">
                <a16:creationId xmlns:a16="http://schemas.microsoft.com/office/drawing/2014/main" id="{00AEEC6B-5921-F4CB-822F-EAEC02ACA85D}"/>
              </a:ext>
            </a:extLst>
          </p:cNvPr>
          <p:cNvPicPr>
            <a:picLocks noChangeAspect="1"/>
          </p:cNvPicPr>
          <p:nvPr/>
        </p:nvPicPr>
        <p:blipFill>
          <a:blip r:embed="rId3"/>
          <a:stretch>
            <a:fillRect/>
          </a:stretch>
        </p:blipFill>
        <p:spPr>
          <a:xfrm>
            <a:off x="5622522" y="784747"/>
            <a:ext cx="4791075" cy="3810000"/>
          </a:xfrm>
          <a:prstGeom prst="rect">
            <a:avLst/>
          </a:prstGeom>
        </p:spPr>
      </p:pic>
    </p:spTree>
    <p:extLst>
      <p:ext uri="{BB962C8B-B14F-4D97-AF65-F5344CB8AC3E}">
        <p14:creationId xmlns:p14="http://schemas.microsoft.com/office/powerpoint/2010/main" val="1192253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29623-61A9-31FF-583C-3EB7ACA474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71DEA4-C2D4-195E-E364-3C8211071F5D}"/>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274FDBFE-D98C-3E82-566C-CAFB95C5736A}"/>
              </a:ext>
            </a:extLst>
          </p:cNvPr>
          <p:cNvSpPr>
            <a:spLocks noGrp="1"/>
          </p:cNvSpPr>
          <p:nvPr>
            <p:ph type="subTitle" idx="1"/>
          </p:nvPr>
        </p:nvSpPr>
        <p:spPr/>
        <p:txBody>
          <a:bodyPr/>
          <a:lstStyle/>
          <a:p>
            <a:r>
              <a:rPr lang="en-US" err="1"/>
              <a:t>RData</a:t>
            </a:r>
            <a:r>
              <a:rPr lang="en-US"/>
              <a:t> schema tables</a:t>
            </a:r>
          </a:p>
        </p:txBody>
      </p:sp>
      <p:sp>
        <p:nvSpPr>
          <p:cNvPr id="4" name="Date Placeholder 3">
            <a:extLst>
              <a:ext uri="{FF2B5EF4-FFF2-40B4-BE49-F238E27FC236}">
                <a16:creationId xmlns:a16="http://schemas.microsoft.com/office/drawing/2014/main" id="{81BC5250-EDF6-BFA4-8092-9AF960E1C868}"/>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F3E8E075-4C36-F274-16AF-E9442AF0B92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6A57287-0057-59F7-6CB0-2E231A146707}"/>
              </a:ext>
            </a:extLst>
          </p:cNvPr>
          <p:cNvSpPr>
            <a:spLocks noGrp="1"/>
          </p:cNvSpPr>
          <p:nvPr>
            <p:ph type="sldNum" sz="quarter" idx="12"/>
          </p:nvPr>
        </p:nvSpPr>
        <p:spPr/>
        <p:txBody>
          <a:bodyPr/>
          <a:lstStyle/>
          <a:p>
            <a:fld id="{CC057153-B650-4DEB-B370-79DDCFDCE934}" type="slidenum">
              <a:rPr lang="en-US" smtClean="0"/>
              <a:pPr/>
              <a:t>16</a:t>
            </a:fld>
            <a:endParaRPr lang="en-US"/>
          </a:p>
        </p:txBody>
      </p:sp>
      <p:pic>
        <p:nvPicPr>
          <p:cNvPr id="10" name="Picture 9" descr="A screenshot of a computer screen&#10;&#10;AI-generated content may be incorrect.">
            <a:extLst>
              <a:ext uri="{FF2B5EF4-FFF2-40B4-BE49-F238E27FC236}">
                <a16:creationId xmlns:a16="http://schemas.microsoft.com/office/drawing/2014/main" id="{36487748-FAAA-069E-440C-C93406F021B4}"/>
              </a:ext>
            </a:extLst>
          </p:cNvPr>
          <p:cNvPicPr>
            <a:picLocks noChangeAspect="1"/>
          </p:cNvPicPr>
          <p:nvPr/>
        </p:nvPicPr>
        <p:blipFill>
          <a:blip r:embed="rId2"/>
          <a:stretch>
            <a:fillRect/>
          </a:stretch>
        </p:blipFill>
        <p:spPr>
          <a:xfrm>
            <a:off x="866980" y="91440"/>
            <a:ext cx="5022440" cy="5222240"/>
          </a:xfrm>
          <a:prstGeom prst="rect">
            <a:avLst/>
          </a:prstGeom>
        </p:spPr>
      </p:pic>
      <p:pic>
        <p:nvPicPr>
          <p:cNvPr id="11" name="Picture 10" descr="A screen shot of a computer&#10;&#10;AI-generated content may be incorrect.">
            <a:extLst>
              <a:ext uri="{FF2B5EF4-FFF2-40B4-BE49-F238E27FC236}">
                <a16:creationId xmlns:a16="http://schemas.microsoft.com/office/drawing/2014/main" id="{F1B696C7-8889-80B3-6417-7C9D41ECA5AF}"/>
              </a:ext>
            </a:extLst>
          </p:cNvPr>
          <p:cNvPicPr>
            <a:picLocks noChangeAspect="1"/>
          </p:cNvPicPr>
          <p:nvPr/>
        </p:nvPicPr>
        <p:blipFill>
          <a:blip r:embed="rId3"/>
          <a:stretch>
            <a:fillRect/>
          </a:stretch>
        </p:blipFill>
        <p:spPr>
          <a:xfrm>
            <a:off x="5893435" y="86043"/>
            <a:ext cx="4408170" cy="3211195"/>
          </a:xfrm>
          <a:prstGeom prst="rect">
            <a:avLst/>
          </a:prstGeom>
        </p:spPr>
      </p:pic>
      <p:pic>
        <p:nvPicPr>
          <p:cNvPr id="12" name="Picture 11" descr="A screen shot of a computer screen&#10;&#10;AI-generated content may be incorrect.">
            <a:extLst>
              <a:ext uri="{FF2B5EF4-FFF2-40B4-BE49-F238E27FC236}">
                <a16:creationId xmlns:a16="http://schemas.microsoft.com/office/drawing/2014/main" id="{94EBA708-2180-478E-F277-7F245066BBFD}"/>
              </a:ext>
            </a:extLst>
          </p:cNvPr>
          <p:cNvPicPr>
            <a:picLocks noChangeAspect="1"/>
          </p:cNvPicPr>
          <p:nvPr/>
        </p:nvPicPr>
        <p:blipFill>
          <a:blip r:embed="rId4"/>
          <a:stretch>
            <a:fillRect/>
          </a:stretch>
        </p:blipFill>
        <p:spPr>
          <a:xfrm>
            <a:off x="5896293" y="3292793"/>
            <a:ext cx="4402455" cy="3482975"/>
          </a:xfrm>
          <a:prstGeom prst="rect">
            <a:avLst/>
          </a:prstGeom>
        </p:spPr>
      </p:pic>
    </p:spTree>
    <p:extLst>
      <p:ext uri="{BB962C8B-B14F-4D97-AF65-F5344CB8AC3E}">
        <p14:creationId xmlns:p14="http://schemas.microsoft.com/office/powerpoint/2010/main" val="3042777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2753B-2D72-3AD8-DF4E-08CF33A99E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AF090-29A2-C739-BCEE-2BDB9B64ABD1}"/>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EF2AAF0E-DE6E-78AE-7B50-980F97B55DD0}"/>
              </a:ext>
            </a:extLst>
          </p:cNvPr>
          <p:cNvSpPr>
            <a:spLocks noGrp="1"/>
          </p:cNvSpPr>
          <p:nvPr>
            <p:ph type="subTitle" idx="1"/>
          </p:nvPr>
        </p:nvSpPr>
        <p:spPr/>
        <p:txBody>
          <a:bodyPr/>
          <a:lstStyle/>
          <a:p>
            <a:r>
              <a:rPr lang="en-US" err="1"/>
              <a:t>DataTransfer</a:t>
            </a:r>
            <a:r>
              <a:rPr lang="en-US"/>
              <a:t> schema tables</a:t>
            </a:r>
          </a:p>
        </p:txBody>
      </p:sp>
      <p:sp>
        <p:nvSpPr>
          <p:cNvPr id="4" name="Date Placeholder 3">
            <a:extLst>
              <a:ext uri="{FF2B5EF4-FFF2-40B4-BE49-F238E27FC236}">
                <a16:creationId xmlns:a16="http://schemas.microsoft.com/office/drawing/2014/main" id="{548F2C94-2470-6869-41F7-64158D7D59E9}"/>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11697CA7-1921-E469-87AD-8BC675B142D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BE16180-23BA-CE80-B72A-A9F08D253D17}"/>
              </a:ext>
            </a:extLst>
          </p:cNvPr>
          <p:cNvSpPr>
            <a:spLocks noGrp="1"/>
          </p:cNvSpPr>
          <p:nvPr>
            <p:ph type="sldNum" sz="quarter" idx="12"/>
          </p:nvPr>
        </p:nvSpPr>
        <p:spPr/>
        <p:txBody>
          <a:bodyPr/>
          <a:lstStyle/>
          <a:p>
            <a:fld id="{CC057153-B650-4DEB-B370-79DDCFDCE934}" type="slidenum">
              <a:rPr lang="en-US" smtClean="0"/>
              <a:pPr/>
              <a:t>17</a:t>
            </a:fld>
            <a:endParaRPr lang="en-US"/>
          </a:p>
        </p:txBody>
      </p:sp>
      <p:pic>
        <p:nvPicPr>
          <p:cNvPr id="7" name="Picture 6" descr="A screenshot of a computer program&#10;&#10;AI-generated content may be incorrect.">
            <a:extLst>
              <a:ext uri="{FF2B5EF4-FFF2-40B4-BE49-F238E27FC236}">
                <a16:creationId xmlns:a16="http://schemas.microsoft.com/office/drawing/2014/main" id="{3476687A-BC13-FA14-9D6C-7B647863BE66}"/>
              </a:ext>
            </a:extLst>
          </p:cNvPr>
          <p:cNvPicPr>
            <a:picLocks noChangeAspect="1"/>
          </p:cNvPicPr>
          <p:nvPr/>
        </p:nvPicPr>
        <p:blipFill>
          <a:blip r:embed="rId2"/>
          <a:stretch>
            <a:fillRect/>
          </a:stretch>
        </p:blipFill>
        <p:spPr>
          <a:xfrm>
            <a:off x="1337310" y="228600"/>
            <a:ext cx="4457700" cy="5039360"/>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5322F76D-C1B4-8144-0552-9AFC72E91EAA}"/>
              </a:ext>
            </a:extLst>
          </p:cNvPr>
          <p:cNvPicPr>
            <a:picLocks noChangeAspect="1"/>
          </p:cNvPicPr>
          <p:nvPr/>
        </p:nvPicPr>
        <p:blipFill>
          <a:blip r:embed="rId3"/>
          <a:stretch>
            <a:fillRect/>
          </a:stretch>
        </p:blipFill>
        <p:spPr>
          <a:xfrm>
            <a:off x="6095365" y="282893"/>
            <a:ext cx="4715510" cy="4951095"/>
          </a:xfrm>
          <a:prstGeom prst="rect">
            <a:avLst/>
          </a:prstGeom>
        </p:spPr>
      </p:pic>
    </p:spTree>
    <p:extLst>
      <p:ext uri="{BB962C8B-B14F-4D97-AF65-F5344CB8AC3E}">
        <p14:creationId xmlns:p14="http://schemas.microsoft.com/office/powerpoint/2010/main" val="3735005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603B3-5BEA-B91E-241B-27DBF76E07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AF9F2C-E379-AC97-89CE-0E3D8E7E5787}"/>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CA61B7F5-F2F9-F26C-A74B-7F22EC9BE126}"/>
              </a:ext>
            </a:extLst>
          </p:cNvPr>
          <p:cNvSpPr>
            <a:spLocks noGrp="1"/>
          </p:cNvSpPr>
          <p:nvPr>
            <p:ph type="subTitle" idx="1"/>
          </p:nvPr>
        </p:nvSpPr>
        <p:spPr/>
        <p:txBody>
          <a:bodyPr/>
          <a:lstStyle/>
          <a:p>
            <a:r>
              <a:rPr lang="en-US" err="1"/>
              <a:t>ourceData</a:t>
            </a:r>
            <a:r>
              <a:rPr lang="en-US"/>
              <a:t> schema tables</a:t>
            </a:r>
          </a:p>
        </p:txBody>
      </p:sp>
      <p:sp>
        <p:nvSpPr>
          <p:cNvPr id="4" name="Date Placeholder 3">
            <a:extLst>
              <a:ext uri="{FF2B5EF4-FFF2-40B4-BE49-F238E27FC236}">
                <a16:creationId xmlns:a16="http://schemas.microsoft.com/office/drawing/2014/main" id="{2C03B7D7-AD6F-1B83-E03A-E9BDED1C1968}"/>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6ECD05F0-FE00-47BC-D81F-2E8697682D0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8453FE3-8C02-1359-76FF-47F412E76549}"/>
              </a:ext>
            </a:extLst>
          </p:cNvPr>
          <p:cNvSpPr>
            <a:spLocks noGrp="1"/>
          </p:cNvSpPr>
          <p:nvPr>
            <p:ph type="sldNum" sz="quarter" idx="12"/>
          </p:nvPr>
        </p:nvSpPr>
        <p:spPr/>
        <p:txBody>
          <a:bodyPr/>
          <a:lstStyle/>
          <a:p>
            <a:fld id="{CC057153-B650-4DEB-B370-79DDCFDCE934}" type="slidenum">
              <a:rPr lang="en-US" smtClean="0"/>
              <a:pPr/>
              <a:t>18</a:t>
            </a:fld>
            <a:endParaRPr lang="en-US"/>
          </a:p>
        </p:txBody>
      </p:sp>
      <p:pic>
        <p:nvPicPr>
          <p:cNvPr id="9" name="Picture 8" descr="A screen shot of a computer program&#10;&#10;AI-generated content may be incorrect.">
            <a:extLst>
              <a:ext uri="{FF2B5EF4-FFF2-40B4-BE49-F238E27FC236}">
                <a16:creationId xmlns:a16="http://schemas.microsoft.com/office/drawing/2014/main" id="{EEF05694-819A-3743-0E8B-6E0DD5B42536}"/>
              </a:ext>
            </a:extLst>
          </p:cNvPr>
          <p:cNvPicPr>
            <a:picLocks noChangeAspect="1"/>
          </p:cNvPicPr>
          <p:nvPr/>
        </p:nvPicPr>
        <p:blipFill>
          <a:blip r:embed="rId2"/>
          <a:stretch>
            <a:fillRect/>
          </a:stretch>
        </p:blipFill>
        <p:spPr>
          <a:xfrm>
            <a:off x="3603003" y="213346"/>
            <a:ext cx="4985993" cy="4542874"/>
          </a:xfrm>
          <a:prstGeom prst="rect">
            <a:avLst/>
          </a:prstGeom>
        </p:spPr>
      </p:pic>
    </p:spTree>
    <p:extLst>
      <p:ext uri="{BB962C8B-B14F-4D97-AF65-F5344CB8AC3E}">
        <p14:creationId xmlns:p14="http://schemas.microsoft.com/office/powerpoint/2010/main" val="3290472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A86E6-6573-1F6C-B288-B35E76169C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7C49B9-C6C2-8088-D4CB-58F02C7808C3}"/>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E1FE3FBE-FDF3-4D7F-C0E4-5218FBE9A146}"/>
              </a:ext>
            </a:extLst>
          </p:cNvPr>
          <p:cNvSpPr>
            <a:spLocks noGrp="1"/>
          </p:cNvSpPr>
          <p:nvPr>
            <p:ph type="subTitle" idx="1"/>
          </p:nvPr>
        </p:nvSpPr>
        <p:spPr/>
        <p:txBody>
          <a:bodyPr/>
          <a:lstStyle/>
          <a:p>
            <a:r>
              <a:rPr lang="en-US"/>
              <a:t>Output schema tables</a:t>
            </a:r>
          </a:p>
        </p:txBody>
      </p:sp>
      <p:sp>
        <p:nvSpPr>
          <p:cNvPr id="4" name="Date Placeholder 3">
            <a:extLst>
              <a:ext uri="{FF2B5EF4-FFF2-40B4-BE49-F238E27FC236}">
                <a16:creationId xmlns:a16="http://schemas.microsoft.com/office/drawing/2014/main" id="{09A16890-AFF5-D47E-8D2D-BBDE991AF4A7}"/>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7D0F69EC-3E10-4175-8418-B055AE99EA7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A7B80FD-7B82-EB68-4468-4D85D9655209}"/>
              </a:ext>
            </a:extLst>
          </p:cNvPr>
          <p:cNvSpPr>
            <a:spLocks noGrp="1"/>
          </p:cNvSpPr>
          <p:nvPr>
            <p:ph type="sldNum" sz="quarter" idx="12"/>
          </p:nvPr>
        </p:nvSpPr>
        <p:spPr/>
        <p:txBody>
          <a:bodyPr/>
          <a:lstStyle/>
          <a:p>
            <a:fld id="{CC057153-B650-4DEB-B370-79DDCFDCE934}" type="slidenum">
              <a:rPr lang="en-US" smtClean="0"/>
              <a:pPr/>
              <a:t>19</a:t>
            </a:fld>
            <a:endParaRPr lang="en-US"/>
          </a:p>
        </p:txBody>
      </p:sp>
      <p:pic>
        <p:nvPicPr>
          <p:cNvPr id="7" name="Picture 6" descr="A screen shot of a computer code&#10;&#10;AI-generated content may be incorrect.">
            <a:extLst>
              <a:ext uri="{FF2B5EF4-FFF2-40B4-BE49-F238E27FC236}">
                <a16:creationId xmlns:a16="http://schemas.microsoft.com/office/drawing/2014/main" id="{AA6C5F92-8CE6-7B64-136A-78E572CA9407}"/>
              </a:ext>
            </a:extLst>
          </p:cNvPr>
          <p:cNvPicPr>
            <a:picLocks noChangeAspect="1"/>
          </p:cNvPicPr>
          <p:nvPr/>
        </p:nvPicPr>
        <p:blipFill>
          <a:blip r:embed="rId2"/>
          <a:stretch>
            <a:fillRect/>
          </a:stretch>
        </p:blipFill>
        <p:spPr>
          <a:xfrm>
            <a:off x="3327054" y="1712498"/>
            <a:ext cx="5648325" cy="1533525"/>
          </a:xfrm>
          <a:prstGeom prst="rect">
            <a:avLst/>
          </a:prstGeom>
        </p:spPr>
      </p:pic>
    </p:spTree>
    <p:extLst>
      <p:ext uri="{BB962C8B-B14F-4D97-AF65-F5344CB8AC3E}">
        <p14:creationId xmlns:p14="http://schemas.microsoft.com/office/powerpoint/2010/main" val="3989555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2C04E6-B771-F1FA-85F4-B7984DE55A8E}"/>
              </a:ext>
            </a:extLst>
          </p:cNvPr>
          <p:cNvSpPr>
            <a:spLocks noGrp="1"/>
          </p:cNvSpPr>
          <p:nvPr>
            <p:ph sz="quarter" idx="13"/>
          </p:nvPr>
        </p:nvSpPr>
        <p:spPr>
          <a:xfrm>
            <a:off x="7004304" y="859536"/>
            <a:ext cx="4517136" cy="5111496"/>
          </a:xfrm>
        </p:spPr>
        <p:txBody>
          <a:bodyPr>
            <a:normAutofit/>
          </a:bodyPr>
          <a:lstStyle/>
          <a:p>
            <a:pPr marL="438785" indent="-347345"/>
            <a:r>
              <a:rPr lang="en-US">
                <a:ea typeface="+mn-lt"/>
                <a:cs typeface="+mn-lt"/>
              </a:rPr>
              <a:t>The Prestige Cars database normalization project involves restructuring the schema, introducing new tables, and ensuring compliance with best practices for database design. The objectives include schema redesign, data cleansing, and indexing for optimized performance.</a:t>
            </a:r>
            <a:endParaRPr lang="en-US"/>
          </a:p>
        </p:txBody>
      </p:sp>
      <p:sp>
        <p:nvSpPr>
          <p:cNvPr id="5" name="Title 4">
            <a:extLst>
              <a:ext uri="{FF2B5EF4-FFF2-40B4-BE49-F238E27FC236}">
                <a16:creationId xmlns:a16="http://schemas.microsoft.com/office/drawing/2014/main" id="{08258B83-138D-0966-7C7C-3891A126D432}"/>
              </a:ext>
            </a:extLst>
          </p:cNvPr>
          <p:cNvSpPr>
            <a:spLocks noGrp="1"/>
          </p:cNvSpPr>
          <p:nvPr>
            <p:ph type="title"/>
          </p:nvPr>
        </p:nvSpPr>
        <p:spPr/>
        <p:txBody>
          <a:bodyPr/>
          <a:lstStyle/>
          <a:p>
            <a:r>
              <a:rPr lang="en-US"/>
              <a:t>Overview of the project</a:t>
            </a:r>
          </a:p>
        </p:txBody>
      </p:sp>
    </p:spTree>
    <p:extLst>
      <p:ext uri="{BB962C8B-B14F-4D97-AF65-F5344CB8AC3E}">
        <p14:creationId xmlns:p14="http://schemas.microsoft.com/office/powerpoint/2010/main" val="42165233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5B5F8-DF71-9040-F59C-9C52A2D80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EBF26-4097-D390-50B9-3905078F4B07}"/>
              </a:ext>
            </a:extLst>
          </p:cNvPr>
          <p:cNvSpPr>
            <a:spLocks noGrp="1"/>
          </p:cNvSpPr>
          <p:nvPr>
            <p:ph type="ctrTitle"/>
          </p:nvPr>
        </p:nvSpPr>
        <p:spPr/>
        <p:txBody>
          <a:bodyPr>
            <a:normAutofit/>
          </a:bodyPr>
          <a:lstStyle/>
          <a:p>
            <a:r>
              <a:rPr lang="en-US" sz="2400" b="0"/>
              <a:t>Data Normalization Steps:</a:t>
            </a:r>
            <a:br>
              <a:rPr lang="en-US" sz="2400" b="0"/>
            </a:br>
            <a:r>
              <a:rPr lang="en-US" sz="2400" b="0"/>
              <a:t>3. Insert and Clean Data</a:t>
            </a:r>
            <a:br>
              <a:rPr lang="en-US" sz="2400" b="0"/>
            </a:br>
            <a:br>
              <a:rPr lang="en-US" sz="2400" b="0"/>
            </a:br>
            <a:r>
              <a:rPr lang="en-US" sz="2400" b="0"/>
              <a:t>The steps here was to transfer all data from </a:t>
            </a:r>
            <a:r>
              <a:rPr lang="en-US" sz="2400" b="0" err="1"/>
              <a:t>PrestigeCars</a:t>
            </a:r>
            <a:r>
              <a:rPr lang="en-US" sz="2400" b="0"/>
              <a:t> into the new normalized </a:t>
            </a:r>
            <a:r>
              <a:rPr lang="en-US" sz="2400" b="0" err="1"/>
              <a:t>Databse</a:t>
            </a:r>
            <a:r>
              <a:rPr lang="en-US" sz="2400" b="0"/>
              <a:t> all while cleaning the data.</a:t>
            </a:r>
            <a:br>
              <a:rPr lang="en-US" sz="2400" b="0"/>
            </a:br>
            <a:br>
              <a:rPr lang="en-US" sz="2400" b="0"/>
            </a:br>
            <a:r>
              <a:rPr lang="en-US" sz="2400" b="0"/>
              <a:t> </a:t>
            </a:r>
            <a:br>
              <a:rPr lang="en-US" sz="2400" b="0"/>
            </a:br>
            <a:endParaRPr lang="en-US" sz="2400" b="0"/>
          </a:p>
        </p:txBody>
      </p:sp>
      <p:sp>
        <p:nvSpPr>
          <p:cNvPr id="3" name="Subtitle 2">
            <a:extLst>
              <a:ext uri="{FF2B5EF4-FFF2-40B4-BE49-F238E27FC236}">
                <a16:creationId xmlns:a16="http://schemas.microsoft.com/office/drawing/2014/main" id="{FCC311CB-024B-3C22-CD35-836EFCA01351}"/>
              </a:ext>
            </a:extLst>
          </p:cNvPr>
          <p:cNvSpPr>
            <a:spLocks noGrp="1"/>
          </p:cNvSpPr>
          <p:nvPr>
            <p:ph type="subTitle" idx="1"/>
          </p:nvPr>
        </p:nvSpPr>
        <p:spPr/>
        <p:txBody>
          <a:bodyPr/>
          <a:lstStyle/>
          <a:p>
            <a:pPr marL="285750" indent="-285750">
              <a:buFont typeface="Calibri" panose="020B0604020202020204" pitchFamily="34" charset="0"/>
              <a:buChar char="-"/>
            </a:pPr>
            <a:r>
              <a:rPr lang="en-US"/>
              <a:t>Mehtab</a:t>
            </a:r>
          </a:p>
        </p:txBody>
      </p:sp>
      <p:sp>
        <p:nvSpPr>
          <p:cNvPr id="4" name="Date Placeholder 3">
            <a:extLst>
              <a:ext uri="{FF2B5EF4-FFF2-40B4-BE49-F238E27FC236}">
                <a16:creationId xmlns:a16="http://schemas.microsoft.com/office/drawing/2014/main" id="{17C30D75-B1E1-A87D-452C-246CD799A6BE}"/>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0290FF6E-CA5A-E729-20EF-FD790034867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146220E-300B-4D78-CC2F-4498066CAAB0}"/>
              </a:ext>
            </a:extLst>
          </p:cNvPr>
          <p:cNvSpPr>
            <a:spLocks noGrp="1"/>
          </p:cNvSpPr>
          <p:nvPr>
            <p:ph type="sldNum" sz="quarter" idx="12"/>
          </p:nvPr>
        </p:nvSpPr>
        <p:spPr/>
        <p:txBody>
          <a:bodyPr/>
          <a:lstStyle/>
          <a:p>
            <a:fld id="{CC057153-B650-4DEB-B370-79DDCFDCE934}" type="slidenum">
              <a:rPr lang="en-US" smtClean="0"/>
              <a:pPr/>
              <a:t>20</a:t>
            </a:fld>
            <a:endParaRPr lang="en-US"/>
          </a:p>
        </p:txBody>
      </p:sp>
    </p:spTree>
    <p:extLst>
      <p:ext uri="{BB962C8B-B14F-4D97-AF65-F5344CB8AC3E}">
        <p14:creationId xmlns:p14="http://schemas.microsoft.com/office/powerpoint/2010/main" val="755656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DB64D-22FB-C061-89AE-D5F3EFBA9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34431-1D43-42E4-D7E1-66F53C290654}"/>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21D270CE-1341-B0D5-41F0-FC1267C32BBE}"/>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F18166AC-B15E-D63D-997D-9E09908F78E6}"/>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EDF0E00B-9FAA-B325-136B-E17A88948758}"/>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4D2F5B5-A97F-01EF-17A4-6497FFB39D56}"/>
              </a:ext>
            </a:extLst>
          </p:cNvPr>
          <p:cNvSpPr>
            <a:spLocks noGrp="1"/>
          </p:cNvSpPr>
          <p:nvPr>
            <p:ph type="sldNum" sz="quarter" idx="12"/>
          </p:nvPr>
        </p:nvSpPr>
        <p:spPr/>
        <p:txBody>
          <a:bodyPr/>
          <a:lstStyle/>
          <a:p>
            <a:fld id="{CC057153-B650-4DEB-B370-79DDCFDCE934}" type="slidenum">
              <a:rPr lang="en-US" smtClean="0"/>
              <a:pPr/>
              <a:t>21</a:t>
            </a:fld>
            <a:endParaRPr lang="en-US"/>
          </a:p>
        </p:txBody>
      </p:sp>
      <p:pic>
        <p:nvPicPr>
          <p:cNvPr id="8" name="Picture 7" descr="A screenshot of a computer program&#10;&#10;AI-generated content may be incorrect.">
            <a:extLst>
              <a:ext uri="{FF2B5EF4-FFF2-40B4-BE49-F238E27FC236}">
                <a16:creationId xmlns:a16="http://schemas.microsoft.com/office/drawing/2014/main" id="{7B7245CE-19BF-13FA-79B0-29D15DD6D676}"/>
              </a:ext>
            </a:extLst>
          </p:cNvPr>
          <p:cNvPicPr>
            <a:picLocks noChangeAspect="1"/>
          </p:cNvPicPr>
          <p:nvPr/>
        </p:nvPicPr>
        <p:blipFill>
          <a:blip r:embed="rId2"/>
          <a:stretch>
            <a:fillRect/>
          </a:stretch>
        </p:blipFill>
        <p:spPr>
          <a:xfrm>
            <a:off x="1509170" y="348505"/>
            <a:ext cx="4640243" cy="4154710"/>
          </a:xfrm>
          <a:prstGeom prst="rect">
            <a:avLst/>
          </a:prstGeom>
        </p:spPr>
      </p:pic>
      <p:pic>
        <p:nvPicPr>
          <p:cNvPr id="9" name="Picture 8" descr="A screenshot of a computer program&#10;&#10;AI-generated content may be incorrect.">
            <a:extLst>
              <a:ext uri="{FF2B5EF4-FFF2-40B4-BE49-F238E27FC236}">
                <a16:creationId xmlns:a16="http://schemas.microsoft.com/office/drawing/2014/main" id="{C02D1E09-12F0-C733-6E76-6C688361AF99}"/>
              </a:ext>
            </a:extLst>
          </p:cNvPr>
          <p:cNvPicPr>
            <a:picLocks noChangeAspect="1"/>
          </p:cNvPicPr>
          <p:nvPr/>
        </p:nvPicPr>
        <p:blipFill>
          <a:blip r:embed="rId3"/>
          <a:stretch>
            <a:fillRect/>
          </a:stretch>
        </p:blipFill>
        <p:spPr>
          <a:xfrm>
            <a:off x="6322007" y="357789"/>
            <a:ext cx="5518592" cy="4261534"/>
          </a:xfrm>
          <a:prstGeom prst="rect">
            <a:avLst/>
          </a:prstGeom>
        </p:spPr>
      </p:pic>
    </p:spTree>
    <p:extLst>
      <p:ext uri="{BB962C8B-B14F-4D97-AF65-F5344CB8AC3E}">
        <p14:creationId xmlns:p14="http://schemas.microsoft.com/office/powerpoint/2010/main" val="12231280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4D10E4-9F7A-2713-D73E-A23A19D90D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24EDBC-4F17-DAAA-B51B-3DB46E30C5BD}"/>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70C71EA6-5160-D771-F282-B61CBA140471}"/>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94DEEF34-B16D-57F8-AB10-79D0B157FBCD}"/>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C72158C2-FD41-05A8-CE2D-AE5BF6A562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66D429B-F5CC-B227-78D3-B9470B00BCDD}"/>
              </a:ext>
            </a:extLst>
          </p:cNvPr>
          <p:cNvSpPr>
            <a:spLocks noGrp="1"/>
          </p:cNvSpPr>
          <p:nvPr>
            <p:ph type="sldNum" sz="quarter" idx="12"/>
          </p:nvPr>
        </p:nvSpPr>
        <p:spPr/>
        <p:txBody>
          <a:bodyPr/>
          <a:lstStyle/>
          <a:p>
            <a:fld id="{CC057153-B650-4DEB-B370-79DDCFDCE934}" type="slidenum">
              <a:rPr lang="en-US" smtClean="0"/>
              <a:pPr/>
              <a:t>22</a:t>
            </a:fld>
            <a:endParaRPr lang="en-US"/>
          </a:p>
        </p:txBody>
      </p:sp>
      <p:pic>
        <p:nvPicPr>
          <p:cNvPr id="7" name="Picture 6" descr="A screenshot of a computer program&#10;&#10;AI-generated content may be incorrect.">
            <a:extLst>
              <a:ext uri="{FF2B5EF4-FFF2-40B4-BE49-F238E27FC236}">
                <a16:creationId xmlns:a16="http://schemas.microsoft.com/office/drawing/2014/main" id="{23E4270D-00E6-BA31-4FA8-D1AFA124D988}"/>
              </a:ext>
            </a:extLst>
          </p:cNvPr>
          <p:cNvPicPr>
            <a:picLocks noChangeAspect="1"/>
          </p:cNvPicPr>
          <p:nvPr/>
        </p:nvPicPr>
        <p:blipFill>
          <a:blip r:embed="rId2"/>
          <a:stretch>
            <a:fillRect/>
          </a:stretch>
        </p:blipFill>
        <p:spPr>
          <a:xfrm>
            <a:off x="1456782" y="229323"/>
            <a:ext cx="4889701" cy="4537759"/>
          </a:xfrm>
          <a:prstGeom prst="rect">
            <a:avLst/>
          </a:prstGeom>
        </p:spPr>
      </p:pic>
      <p:pic>
        <p:nvPicPr>
          <p:cNvPr id="10" name="Picture 9" descr="A screenshot of a computer program&#10;&#10;AI-generated content may be incorrect.">
            <a:extLst>
              <a:ext uri="{FF2B5EF4-FFF2-40B4-BE49-F238E27FC236}">
                <a16:creationId xmlns:a16="http://schemas.microsoft.com/office/drawing/2014/main" id="{382315AA-2F73-6DF9-2586-B09156906898}"/>
              </a:ext>
            </a:extLst>
          </p:cNvPr>
          <p:cNvPicPr>
            <a:picLocks noChangeAspect="1"/>
          </p:cNvPicPr>
          <p:nvPr/>
        </p:nvPicPr>
        <p:blipFill>
          <a:blip r:embed="rId3"/>
          <a:stretch>
            <a:fillRect/>
          </a:stretch>
        </p:blipFill>
        <p:spPr>
          <a:xfrm>
            <a:off x="6445711" y="229624"/>
            <a:ext cx="5251893" cy="5318447"/>
          </a:xfrm>
          <a:prstGeom prst="rect">
            <a:avLst/>
          </a:prstGeom>
        </p:spPr>
      </p:pic>
    </p:spTree>
    <p:extLst>
      <p:ext uri="{BB962C8B-B14F-4D97-AF65-F5344CB8AC3E}">
        <p14:creationId xmlns:p14="http://schemas.microsoft.com/office/powerpoint/2010/main" val="37048474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B8375-D742-A014-C79E-1D7A359181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856FB-2870-FF16-9098-E01888ED0183}"/>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5FEBB579-5EC4-FBFC-CDAC-83484AB9DEE0}"/>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7A0B73AF-D6F3-2B22-947A-72B454BE5679}"/>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910158E7-39A8-3669-5CF6-86DDCC5BEAA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1E7B899-8C24-D45A-3428-EF00D30D69A9}"/>
              </a:ext>
            </a:extLst>
          </p:cNvPr>
          <p:cNvSpPr>
            <a:spLocks noGrp="1"/>
          </p:cNvSpPr>
          <p:nvPr>
            <p:ph type="sldNum" sz="quarter" idx="12"/>
          </p:nvPr>
        </p:nvSpPr>
        <p:spPr/>
        <p:txBody>
          <a:bodyPr/>
          <a:lstStyle/>
          <a:p>
            <a:fld id="{CC057153-B650-4DEB-B370-79DDCFDCE934}" type="slidenum">
              <a:rPr lang="en-US" smtClean="0"/>
              <a:pPr/>
              <a:t>23</a:t>
            </a:fld>
            <a:endParaRPr lang="en-US"/>
          </a:p>
        </p:txBody>
      </p:sp>
      <p:pic>
        <p:nvPicPr>
          <p:cNvPr id="8" name="Picture 7" descr="A screenshot of a computer program&#10;&#10;AI-generated content may be incorrect.">
            <a:extLst>
              <a:ext uri="{FF2B5EF4-FFF2-40B4-BE49-F238E27FC236}">
                <a16:creationId xmlns:a16="http://schemas.microsoft.com/office/drawing/2014/main" id="{42D2F80A-B81B-2E4F-A271-184130669CDA}"/>
              </a:ext>
            </a:extLst>
          </p:cNvPr>
          <p:cNvPicPr>
            <a:picLocks noChangeAspect="1"/>
          </p:cNvPicPr>
          <p:nvPr/>
        </p:nvPicPr>
        <p:blipFill>
          <a:blip r:embed="rId2"/>
          <a:stretch>
            <a:fillRect/>
          </a:stretch>
        </p:blipFill>
        <p:spPr>
          <a:xfrm>
            <a:off x="3215855" y="260431"/>
            <a:ext cx="5750645" cy="5739115"/>
          </a:xfrm>
          <a:prstGeom prst="rect">
            <a:avLst/>
          </a:prstGeom>
        </p:spPr>
      </p:pic>
    </p:spTree>
    <p:extLst>
      <p:ext uri="{BB962C8B-B14F-4D97-AF65-F5344CB8AC3E}">
        <p14:creationId xmlns:p14="http://schemas.microsoft.com/office/powerpoint/2010/main" val="40930953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88876-5BBF-5EA8-B149-53E39547CD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7D3F5-5117-F6C8-A2E9-F4167C384A3E}"/>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B234BC19-E0DC-5DC7-D976-8D8B08BA2FEA}"/>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84FC6149-1DAA-3492-3D0A-7768503103E2}"/>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B7829E04-22AC-E730-F3DE-637273274E5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CDFAC67-82CA-3FE1-CB89-4E3A84AD622E}"/>
              </a:ext>
            </a:extLst>
          </p:cNvPr>
          <p:cNvSpPr>
            <a:spLocks noGrp="1"/>
          </p:cNvSpPr>
          <p:nvPr>
            <p:ph type="sldNum" sz="quarter" idx="12"/>
          </p:nvPr>
        </p:nvSpPr>
        <p:spPr/>
        <p:txBody>
          <a:bodyPr/>
          <a:lstStyle/>
          <a:p>
            <a:fld id="{CC057153-B650-4DEB-B370-79DDCFDCE934}" type="slidenum">
              <a:rPr lang="en-US" smtClean="0"/>
              <a:pPr/>
              <a:t>24</a:t>
            </a:fld>
            <a:endParaRPr lang="en-US"/>
          </a:p>
        </p:txBody>
      </p:sp>
      <p:pic>
        <p:nvPicPr>
          <p:cNvPr id="7" name="Picture 6" descr="A computer screen shot of a program&#10;&#10;AI-generated content may be incorrect.">
            <a:extLst>
              <a:ext uri="{FF2B5EF4-FFF2-40B4-BE49-F238E27FC236}">
                <a16:creationId xmlns:a16="http://schemas.microsoft.com/office/drawing/2014/main" id="{D76883F2-1ECB-DFFE-E01B-3399DAB50B65}"/>
              </a:ext>
            </a:extLst>
          </p:cNvPr>
          <p:cNvPicPr>
            <a:picLocks noChangeAspect="1"/>
          </p:cNvPicPr>
          <p:nvPr/>
        </p:nvPicPr>
        <p:blipFill>
          <a:blip r:embed="rId2"/>
          <a:stretch>
            <a:fillRect/>
          </a:stretch>
        </p:blipFill>
        <p:spPr>
          <a:xfrm>
            <a:off x="3486994" y="500183"/>
            <a:ext cx="5353050" cy="4352925"/>
          </a:xfrm>
          <a:prstGeom prst="rect">
            <a:avLst/>
          </a:prstGeom>
        </p:spPr>
      </p:pic>
    </p:spTree>
    <p:extLst>
      <p:ext uri="{BB962C8B-B14F-4D97-AF65-F5344CB8AC3E}">
        <p14:creationId xmlns:p14="http://schemas.microsoft.com/office/powerpoint/2010/main" val="23314846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A8B1F-C2BA-CDF0-1B88-977799FAA5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C35CE3-0969-32ED-BB88-4C49DDCD1DFC}"/>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34283E0A-ED7D-1FE8-8EBF-F41E077064CF}"/>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ACBD4892-6B70-ACCB-595D-4FCFC179B053}"/>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C687D2B1-FD18-B808-AED0-34634215E21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B16E56C-818B-42A7-2441-478DED43BA1B}"/>
              </a:ext>
            </a:extLst>
          </p:cNvPr>
          <p:cNvSpPr>
            <a:spLocks noGrp="1"/>
          </p:cNvSpPr>
          <p:nvPr>
            <p:ph type="sldNum" sz="quarter" idx="12"/>
          </p:nvPr>
        </p:nvSpPr>
        <p:spPr/>
        <p:txBody>
          <a:bodyPr/>
          <a:lstStyle/>
          <a:p>
            <a:fld id="{CC057153-B650-4DEB-B370-79DDCFDCE934}" type="slidenum">
              <a:rPr lang="en-US" smtClean="0"/>
              <a:pPr/>
              <a:t>25</a:t>
            </a:fld>
            <a:endParaRPr lang="en-US"/>
          </a:p>
        </p:txBody>
      </p:sp>
      <p:pic>
        <p:nvPicPr>
          <p:cNvPr id="8" name="Picture 7">
            <a:extLst>
              <a:ext uri="{FF2B5EF4-FFF2-40B4-BE49-F238E27FC236}">
                <a16:creationId xmlns:a16="http://schemas.microsoft.com/office/drawing/2014/main" id="{E1D0617E-F274-7EE3-534F-BAD869BFE20F}"/>
              </a:ext>
            </a:extLst>
          </p:cNvPr>
          <p:cNvPicPr>
            <a:picLocks noChangeAspect="1"/>
          </p:cNvPicPr>
          <p:nvPr/>
        </p:nvPicPr>
        <p:blipFill>
          <a:blip r:embed="rId2"/>
          <a:stretch>
            <a:fillRect/>
          </a:stretch>
        </p:blipFill>
        <p:spPr>
          <a:xfrm>
            <a:off x="2366962" y="462867"/>
            <a:ext cx="7458075" cy="5314950"/>
          </a:xfrm>
          <a:prstGeom prst="rect">
            <a:avLst/>
          </a:prstGeom>
        </p:spPr>
      </p:pic>
    </p:spTree>
    <p:extLst>
      <p:ext uri="{BB962C8B-B14F-4D97-AF65-F5344CB8AC3E}">
        <p14:creationId xmlns:p14="http://schemas.microsoft.com/office/powerpoint/2010/main" val="1152844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7BFA1-F4F7-BBDF-40A6-3427F2CC0C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F8491-6615-561E-953A-8C36B77BE979}"/>
              </a:ext>
            </a:extLst>
          </p:cNvPr>
          <p:cNvSpPr>
            <a:spLocks noGrp="1"/>
          </p:cNvSpPr>
          <p:nvPr>
            <p:ph type="ctrTitle"/>
          </p:nvPr>
        </p:nvSpPr>
        <p:spPr/>
        <p:txBody>
          <a:bodyPr/>
          <a:lstStyle/>
          <a:p>
            <a:r>
              <a:rPr lang="en-US"/>
              <a:t>-&gt;</a:t>
            </a:r>
          </a:p>
        </p:txBody>
      </p:sp>
      <p:sp>
        <p:nvSpPr>
          <p:cNvPr id="3" name="Subtitle 2">
            <a:extLst>
              <a:ext uri="{FF2B5EF4-FFF2-40B4-BE49-F238E27FC236}">
                <a16:creationId xmlns:a16="http://schemas.microsoft.com/office/drawing/2014/main" id="{38CEDC28-9287-C61E-C5C6-8B72E560F2B8}"/>
              </a:ext>
            </a:extLst>
          </p:cNvPr>
          <p:cNvSpPr>
            <a:spLocks noGrp="1"/>
          </p:cNvSpPr>
          <p:nvPr>
            <p:ph type="subTitle" idx="1"/>
          </p:nvPr>
        </p:nvSpPr>
        <p:spPr/>
        <p:txBody>
          <a:bodyPr/>
          <a:lstStyle/>
          <a:p>
            <a:endParaRPr lang="en-US"/>
          </a:p>
        </p:txBody>
      </p:sp>
      <p:sp>
        <p:nvSpPr>
          <p:cNvPr id="4" name="Date Placeholder 3">
            <a:extLst>
              <a:ext uri="{FF2B5EF4-FFF2-40B4-BE49-F238E27FC236}">
                <a16:creationId xmlns:a16="http://schemas.microsoft.com/office/drawing/2014/main" id="{5B12C77A-53F9-FE67-63D6-6F68C6EDDE7D}"/>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D83D66CE-AF03-C4A5-C978-20964830C11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41D7DE5-313E-D650-4DF6-034368105CCF}"/>
              </a:ext>
            </a:extLst>
          </p:cNvPr>
          <p:cNvSpPr>
            <a:spLocks noGrp="1"/>
          </p:cNvSpPr>
          <p:nvPr>
            <p:ph type="sldNum" sz="quarter" idx="12"/>
          </p:nvPr>
        </p:nvSpPr>
        <p:spPr/>
        <p:txBody>
          <a:bodyPr/>
          <a:lstStyle/>
          <a:p>
            <a:fld id="{CC057153-B650-4DEB-B370-79DDCFDCE934}" type="slidenum">
              <a:rPr lang="en-US" smtClean="0"/>
              <a:pPr/>
              <a:t>26</a:t>
            </a:fld>
            <a:endParaRPr lang="en-US"/>
          </a:p>
        </p:txBody>
      </p:sp>
      <p:pic>
        <p:nvPicPr>
          <p:cNvPr id="7" name="Picture 6" descr="A screenshot of a computer program&#10;&#10;AI-generated content may be incorrect.">
            <a:extLst>
              <a:ext uri="{FF2B5EF4-FFF2-40B4-BE49-F238E27FC236}">
                <a16:creationId xmlns:a16="http://schemas.microsoft.com/office/drawing/2014/main" id="{6B04CA0E-F568-4005-A73A-2F1315F3C01C}"/>
              </a:ext>
            </a:extLst>
          </p:cNvPr>
          <p:cNvPicPr>
            <a:picLocks noChangeAspect="1"/>
          </p:cNvPicPr>
          <p:nvPr/>
        </p:nvPicPr>
        <p:blipFill>
          <a:blip r:embed="rId2"/>
          <a:stretch>
            <a:fillRect/>
          </a:stretch>
        </p:blipFill>
        <p:spPr>
          <a:xfrm>
            <a:off x="2800350" y="668559"/>
            <a:ext cx="6591300" cy="4286250"/>
          </a:xfrm>
          <a:prstGeom prst="rect">
            <a:avLst/>
          </a:prstGeom>
        </p:spPr>
      </p:pic>
    </p:spTree>
    <p:extLst>
      <p:ext uri="{BB962C8B-B14F-4D97-AF65-F5344CB8AC3E}">
        <p14:creationId xmlns:p14="http://schemas.microsoft.com/office/powerpoint/2010/main" val="3516532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96DB365-406A-012C-A394-2B8AF3F1103A}"/>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5484604E-842C-EE1A-AB93-E385B5D21E3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41C6BAE-2CD0-595C-EA0E-8FBA5E7113CF}"/>
              </a:ext>
            </a:extLst>
          </p:cNvPr>
          <p:cNvSpPr>
            <a:spLocks noGrp="1"/>
          </p:cNvSpPr>
          <p:nvPr>
            <p:ph type="sldNum" sz="quarter" idx="12"/>
          </p:nvPr>
        </p:nvSpPr>
        <p:spPr/>
        <p:txBody>
          <a:bodyPr/>
          <a:lstStyle/>
          <a:p>
            <a:fld id="{CC057153-B650-4DEB-B370-79DDCFDCE934}" type="slidenum">
              <a:rPr lang="en-US" smtClean="0"/>
              <a:pPr/>
              <a:t>27</a:t>
            </a:fld>
            <a:endParaRPr lang="en-US"/>
          </a:p>
        </p:txBody>
      </p:sp>
      <p:pic>
        <p:nvPicPr>
          <p:cNvPr id="7" name="Picture 6" descr="A screen shot of a computer program&#10;&#10;AI-generated content may be incorrect.">
            <a:extLst>
              <a:ext uri="{FF2B5EF4-FFF2-40B4-BE49-F238E27FC236}">
                <a16:creationId xmlns:a16="http://schemas.microsoft.com/office/drawing/2014/main" id="{5FA90E26-DF5A-99ED-EA01-FB081D6B5013}"/>
              </a:ext>
            </a:extLst>
          </p:cNvPr>
          <p:cNvPicPr>
            <a:picLocks noChangeAspect="1"/>
          </p:cNvPicPr>
          <p:nvPr/>
        </p:nvPicPr>
        <p:blipFill>
          <a:blip r:embed="rId2"/>
          <a:stretch>
            <a:fillRect/>
          </a:stretch>
        </p:blipFill>
        <p:spPr>
          <a:xfrm>
            <a:off x="2480097" y="82062"/>
            <a:ext cx="6141561" cy="4056185"/>
          </a:xfrm>
          <a:prstGeom prst="rect">
            <a:avLst/>
          </a:prstGeom>
        </p:spPr>
      </p:pic>
      <p:pic>
        <p:nvPicPr>
          <p:cNvPr id="8" name="Picture 7" descr="A screen shot of a computer program&#10;&#10;AI-generated content may be incorrect.">
            <a:extLst>
              <a:ext uri="{FF2B5EF4-FFF2-40B4-BE49-F238E27FC236}">
                <a16:creationId xmlns:a16="http://schemas.microsoft.com/office/drawing/2014/main" id="{80A2701D-37F1-0C75-B5DA-1BDCA1D84DE3}"/>
              </a:ext>
            </a:extLst>
          </p:cNvPr>
          <p:cNvPicPr>
            <a:picLocks noChangeAspect="1"/>
          </p:cNvPicPr>
          <p:nvPr/>
        </p:nvPicPr>
        <p:blipFill>
          <a:blip r:embed="rId3"/>
          <a:stretch>
            <a:fillRect/>
          </a:stretch>
        </p:blipFill>
        <p:spPr>
          <a:xfrm>
            <a:off x="2511669" y="4308231"/>
            <a:ext cx="6054970" cy="1594339"/>
          </a:xfrm>
          <a:prstGeom prst="rect">
            <a:avLst/>
          </a:prstGeom>
        </p:spPr>
      </p:pic>
    </p:spTree>
    <p:extLst>
      <p:ext uri="{BB962C8B-B14F-4D97-AF65-F5344CB8AC3E}">
        <p14:creationId xmlns:p14="http://schemas.microsoft.com/office/powerpoint/2010/main" val="3778619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8A11F9D-EBA6-61F5-DF10-000E46068C9C}"/>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CCA7DFAA-D49F-60BB-8806-47CBD531A18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C1BDB12-F274-207E-6483-CA8D5FB7FAA9}"/>
              </a:ext>
            </a:extLst>
          </p:cNvPr>
          <p:cNvSpPr>
            <a:spLocks noGrp="1"/>
          </p:cNvSpPr>
          <p:nvPr>
            <p:ph type="sldNum" sz="quarter" idx="12"/>
          </p:nvPr>
        </p:nvSpPr>
        <p:spPr/>
        <p:txBody>
          <a:bodyPr/>
          <a:lstStyle/>
          <a:p>
            <a:fld id="{CC057153-B650-4DEB-B370-79DDCFDCE934}" type="slidenum">
              <a:rPr lang="en-US" smtClean="0"/>
              <a:pPr/>
              <a:t>28</a:t>
            </a:fld>
            <a:endParaRPr lang="en-US"/>
          </a:p>
        </p:txBody>
      </p:sp>
      <p:pic>
        <p:nvPicPr>
          <p:cNvPr id="7" name="Picture 6" descr="A screenshot of a computer program&#10;&#10;AI-generated content may be incorrect.">
            <a:extLst>
              <a:ext uri="{FF2B5EF4-FFF2-40B4-BE49-F238E27FC236}">
                <a16:creationId xmlns:a16="http://schemas.microsoft.com/office/drawing/2014/main" id="{1BD20123-828C-A4A9-0483-7D772BCD70BB}"/>
              </a:ext>
            </a:extLst>
          </p:cNvPr>
          <p:cNvPicPr>
            <a:picLocks noChangeAspect="1"/>
          </p:cNvPicPr>
          <p:nvPr/>
        </p:nvPicPr>
        <p:blipFill>
          <a:blip r:embed="rId2"/>
          <a:stretch>
            <a:fillRect/>
          </a:stretch>
        </p:blipFill>
        <p:spPr>
          <a:xfrm>
            <a:off x="2671553" y="82062"/>
            <a:ext cx="5582801" cy="5087816"/>
          </a:xfrm>
          <a:prstGeom prst="rect">
            <a:avLst/>
          </a:prstGeom>
        </p:spPr>
      </p:pic>
      <p:pic>
        <p:nvPicPr>
          <p:cNvPr id="8" name="Picture 7" descr="A computer screen shot of a code&#10;&#10;AI-generated content may be incorrect.">
            <a:extLst>
              <a:ext uri="{FF2B5EF4-FFF2-40B4-BE49-F238E27FC236}">
                <a16:creationId xmlns:a16="http://schemas.microsoft.com/office/drawing/2014/main" id="{4E775C77-14D6-9449-A58A-C69BE6F7C82C}"/>
              </a:ext>
            </a:extLst>
          </p:cNvPr>
          <p:cNvPicPr>
            <a:picLocks noChangeAspect="1"/>
          </p:cNvPicPr>
          <p:nvPr/>
        </p:nvPicPr>
        <p:blipFill>
          <a:blip r:embed="rId3"/>
          <a:stretch>
            <a:fillRect/>
          </a:stretch>
        </p:blipFill>
        <p:spPr>
          <a:xfrm>
            <a:off x="2756389" y="5309455"/>
            <a:ext cx="3115409" cy="1151061"/>
          </a:xfrm>
          <a:prstGeom prst="rect">
            <a:avLst/>
          </a:prstGeom>
        </p:spPr>
      </p:pic>
    </p:spTree>
    <p:extLst>
      <p:ext uri="{BB962C8B-B14F-4D97-AF65-F5344CB8AC3E}">
        <p14:creationId xmlns:p14="http://schemas.microsoft.com/office/powerpoint/2010/main" val="3647293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F3A05-56D2-4960-04B5-2E132CD7142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D6C572E-1009-4F6F-B4ED-B60AB587528C}"/>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AEAA80F9-C34C-22CD-1D9B-C7DA4BD07A7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C836E12-AF80-8951-80D1-3AD2FC8082C8}"/>
              </a:ext>
            </a:extLst>
          </p:cNvPr>
          <p:cNvSpPr>
            <a:spLocks noGrp="1"/>
          </p:cNvSpPr>
          <p:nvPr>
            <p:ph type="sldNum" sz="quarter" idx="12"/>
          </p:nvPr>
        </p:nvSpPr>
        <p:spPr/>
        <p:txBody>
          <a:bodyPr/>
          <a:lstStyle/>
          <a:p>
            <a:fld id="{CC057153-B650-4DEB-B370-79DDCFDCE934}" type="slidenum">
              <a:rPr lang="en-US" smtClean="0"/>
              <a:pPr/>
              <a:t>29</a:t>
            </a:fld>
            <a:endParaRPr lang="en-US"/>
          </a:p>
        </p:txBody>
      </p:sp>
      <p:pic>
        <p:nvPicPr>
          <p:cNvPr id="2" name="Picture 1" descr="A screen shot of a computer program&#10;&#10;AI-generated content may be incorrect.">
            <a:extLst>
              <a:ext uri="{FF2B5EF4-FFF2-40B4-BE49-F238E27FC236}">
                <a16:creationId xmlns:a16="http://schemas.microsoft.com/office/drawing/2014/main" id="{A83CA5C7-15E5-C9F9-0CCC-074499FC7693}"/>
              </a:ext>
            </a:extLst>
          </p:cNvPr>
          <p:cNvPicPr>
            <a:picLocks noChangeAspect="1"/>
          </p:cNvPicPr>
          <p:nvPr/>
        </p:nvPicPr>
        <p:blipFill>
          <a:blip r:embed="rId2"/>
          <a:stretch>
            <a:fillRect/>
          </a:stretch>
        </p:blipFill>
        <p:spPr>
          <a:xfrm>
            <a:off x="2161075" y="572233"/>
            <a:ext cx="7400925" cy="5314950"/>
          </a:xfrm>
          <a:prstGeom prst="rect">
            <a:avLst/>
          </a:prstGeom>
        </p:spPr>
      </p:pic>
    </p:spTree>
    <p:extLst>
      <p:ext uri="{BB962C8B-B14F-4D97-AF65-F5344CB8AC3E}">
        <p14:creationId xmlns:p14="http://schemas.microsoft.com/office/powerpoint/2010/main" val="348166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144A5-0283-F980-85F3-EE51746FC4CD}"/>
              </a:ext>
            </a:extLst>
          </p:cNvPr>
          <p:cNvSpPr>
            <a:spLocks noGrp="1"/>
          </p:cNvSpPr>
          <p:nvPr>
            <p:ph type="title"/>
          </p:nvPr>
        </p:nvSpPr>
        <p:spPr>
          <a:xfrm>
            <a:off x="4688141" y="213404"/>
            <a:ext cx="3323414" cy="999510"/>
          </a:xfrm>
        </p:spPr>
        <p:txBody>
          <a:bodyPr>
            <a:normAutofit/>
          </a:bodyPr>
          <a:lstStyle/>
          <a:p>
            <a:r>
              <a:rPr lang="en-US" sz="4000"/>
              <a:t>Introduction</a:t>
            </a:r>
          </a:p>
        </p:txBody>
      </p:sp>
      <p:sp>
        <p:nvSpPr>
          <p:cNvPr id="3" name="Content Placeholder 2">
            <a:extLst>
              <a:ext uri="{FF2B5EF4-FFF2-40B4-BE49-F238E27FC236}">
                <a16:creationId xmlns:a16="http://schemas.microsoft.com/office/drawing/2014/main" id="{1A385359-5FD3-D5C8-1467-F7082543AA4C}"/>
              </a:ext>
            </a:extLst>
          </p:cNvPr>
          <p:cNvSpPr>
            <a:spLocks noGrp="1"/>
          </p:cNvSpPr>
          <p:nvPr>
            <p:ph sz="quarter" idx="14"/>
          </p:nvPr>
        </p:nvSpPr>
        <p:spPr>
          <a:xfrm>
            <a:off x="1095960" y="2293408"/>
            <a:ext cx="10200952" cy="3021135"/>
          </a:xfrm>
        </p:spPr>
        <p:txBody>
          <a:bodyPr vert="horz" lIns="91440" tIns="45720" rIns="91440" bIns="45720" rtlCol="0" anchor="t">
            <a:normAutofit/>
          </a:bodyPr>
          <a:lstStyle/>
          <a:p>
            <a:r>
              <a:rPr lang="en-US" sz="2400">
                <a:ea typeface="+mn-lt"/>
                <a:cs typeface="+mn-lt"/>
              </a:rPr>
              <a:t>This document outlines the process of normalizing the Prestige Cars database into a relational database in 3NF. The project aims to enhance data integrity, promote reuse through user-defined datatypes, and implement robust constraints for data validation. The deliverables include a database backup file and an annotated presentation. </a:t>
            </a:r>
            <a:endParaRPr lang="en-US" sz="2400"/>
          </a:p>
        </p:txBody>
      </p:sp>
    </p:spTree>
    <p:extLst>
      <p:ext uri="{BB962C8B-B14F-4D97-AF65-F5344CB8AC3E}">
        <p14:creationId xmlns:p14="http://schemas.microsoft.com/office/powerpoint/2010/main" val="33134500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EBF55-6979-070F-82B8-642C4F7FAAA8}"/>
              </a:ext>
            </a:extLst>
          </p:cNvPr>
          <p:cNvSpPr>
            <a:spLocks noGrp="1"/>
          </p:cNvSpPr>
          <p:nvPr>
            <p:ph type="title"/>
          </p:nvPr>
        </p:nvSpPr>
        <p:spPr>
          <a:xfrm>
            <a:off x="9204198" y="5857494"/>
            <a:ext cx="2956560" cy="781431"/>
          </a:xfrm>
        </p:spPr>
        <p:txBody>
          <a:bodyPr/>
          <a:lstStyle/>
          <a:p>
            <a:r>
              <a:rPr lang="en-US"/>
              <a:t>William Wang</a:t>
            </a:r>
          </a:p>
        </p:txBody>
      </p:sp>
      <p:sp>
        <p:nvSpPr>
          <p:cNvPr id="3" name="Content Placeholder 2">
            <a:extLst>
              <a:ext uri="{FF2B5EF4-FFF2-40B4-BE49-F238E27FC236}">
                <a16:creationId xmlns:a16="http://schemas.microsoft.com/office/drawing/2014/main" id="{FBEE310D-9D77-6A9D-0010-1655AE15BDE8}"/>
              </a:ext>
            </a:extLst>
          </p:cNvPr>
          <p:cNvSpPr>
            <a:spLocks noGrp="1"/>
          </p:cNvSpPr>
          <p:nvPr>
            <p:ph sz="quarter" idx="13"/>
          </p:nvPr>
        </p:nvSpPr>
        <p:spPr/>
        <p:txBody>
          <a:bodyPr/>
          <a:lstStyle/>
          <a:p>
            <a:r>
              <a:rPr lang="en-US"/>
              <a:t>Views</a:t>
            </a:r>
          </a:p>
        </p:txBody>
      </p:sp>
      <p:sp>
        <p:nvSpPr>
          <p:cNvPr id="4" name="Date Placeholder 3">
            <a:extLst>
              <a:ext uri="{FF2B5EF4-FFF2-40B4-BE49-F238E27FC236}">
                <a16:creationId xmlns:a16="http://schemas.microsoft.com/office/drawing/2014/main" id="{9916EB74-FCAF-AEBA-4749-C43752F70243}"/>
              </a:ext>
            </a:extLst>
          </p:cNvPr>
          <p:cNvSpPr>
            <a:spLocks noGrp="1"/>
          </p:cNvSpPr>
          <p:nvPr>
            <p:ph type="dt" sz="half" idx="10"/>
          </p:nvPr>
        </p:nvSpPr>
        <p:spPr/>
        <p:txBody>
          <a:bodyPr/>
          <a:lstStyle/>
          <a:p>
            <a:fld id="{0CA9B8D8-D96F-41A6-BA4F-3AC7B82BEA7B}" type="datetime2">
              <a:rPr lang="en-US" smtClean="0"/>
              <a:pPr/>
              <a:t>Sunday, May 18, 2025</a:t>
            </a:fld>
            <a:endParaRPr lang="en-US"/>
          </a:p>
        </p:txBody>
      </p:sp>
      <p:sp>
        <p:nvSpPr>
          <p:cNvPr id="5" name="Footer Placeholder 4">
            <a:extLst>
              <a:ext uri="{FF2B5EF4-FFF2-40B4-BE49-F238E27FC236}">
                <a16:creationId xmlns:a16="http://schemas.microsoft.com/office/drawing/2014/main" id="{D9F217B7-82AC-9CF2-1E59-474BF0099AF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766D9CE-7F0A-6134-4046-E20F0BD65FCF}"/>
              </a:ext>
            </a:extLst>
          </p:cNvPr>
          <p:cNvSpPr>
            <a:spLocks noGrp="1"/>
          </p:cNvSpPr>
          <p:nvPr>
            <p:ph type="sldNum" sz="quarter" idx="12"/>
          </p:nvPr>
        </p:nvSpPr>
        <p:spPr/>
        <p:txBody>
          <a:bodyPr/>
          <a:lstStyle/>
          <a:p>
            <a:fld id="{CC057153-B650-4DEB-B370-79DDCFDCE934}" type="slidenum">
              <a:rPr lang="en-US" smtClean="0"/>
              <a:pPr/>
              <a:t>30</a:t>
            </a:fld>
            <a:endParaRPr lang="en-US"/>
          </a:p>
        </p:txBody>
      </p:sp>
    </p:spTree>
    <p:extLst>
      <p:ext uri="{BB962C8B-B14F-4D97-AF65-F5344CB8AC3E}">
        <p14:creationId xmlns:p14="http://schemas.microsoft.com/office/powerpoint/2010/main" val="2652724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C9DB9-608D-BF4E-B724-0D8D84AC6C26}"/>
              </a:ext>
            </a:extLst>
          </p:cNvPr>
          <p:cNvSpPr>
            <a:spLocks noGrp="1"/>
          </p:cNvSpPr>
          <p:nvPr>
            <p:ph type="title"/>
          </p:nvPr>
        </p:nvSpPr>
        <p:spPr>
          <a:xfrm>
            <a:off x="7080526" y="1682099"/>
            <a:ext cx="4636906" cy="3010346"/>
          </a:xfrm>
        </p:spPr>
        <p:txBody>
          <a:bodyPr>
            <a:normAutofit/>
          </a:bodyPr>
          <a:lstStyle/>
          <a:p>
            <a:r>
              <a:rPr lang="en-US" sz="2800">
                <a:latin typeface="Times New Roman"/>
                <a:ea typeface="Calibri"/>
                <a:cs typeface="Calibri"/>
              </a:rPr>
              <a:t>This query creates a view called </a:t>
            </a:r>
            <a:r>
              <a:rPr lang="en-US" sz="2800" err="1">
                <a:latin typeface="Times New Roman"/>
                <a:ea typeface="Calibri"/>
                <a:cs typeface="Calibri"/>
              </a:rPr>
              <a:t>vw_AllSales</a:t>
            </a:r>
            <a:r>
              <a:rPr lang="en-US" sz="2800">
                <a:latin typeface="Times New Roman"/>
                <a:ea typeface="Calibri"/>
                <a:cs typeface="Calibri"/>
              </a:rPr>
              <a:t> that simply just combines all the sales data from the tables of </a:t>
            </a:r>
            <a:r>
              <a:rPr lang="en-US" sz="2800" err="1">
                <a:latin typeface="Times New Roman"/>
                <a:ea typeface="Calibri"/>
                <a:cs typeface="Calibri"/>
              </a:rPr>
              <a:t>DataTransfer</a:t>
            </a:r>
            <a:r>
              <a:rPr lang="en-US" sz="2800">
                <a:latin typeface="Times New Roman"/>
                <a:ea typeface="Calibri"/>
                <a:cs typeface="Calibri"/>
              </a:rPr>
              <a:t> schema into one view(virtual table). </a:t>
            </a:r>
          </a:p>
        </p:txBody>
      </p:sp>
      <p:pic>
        <p:nvPicPr>
          <p:cNvPr id="11" name="Content Placeholder 10" descr="A black and white text&#10;&#10;AI-generated content may be incorrect.">
            <a:extLst>
              <a:ext uri="{FF2B5EF4-FFF2-40B4-BE49-F238E27FC236}">
                <a16:creationId xmlns:a16="http://schemas.microsoft.com/office/drawing/2014/main" id="{DD52E6E6-E1DE-60DF-9CBB-D7B843FA9D37}"/>
              </a:ext>
            </a:extLst>
          </p:cNvPr>
          <p:cNvPicPr>
            <a:picLocks noGrp="1" noChangeAspect="1"/>
          </p:cNvPicPr>
          <p:nvPr>
            <p:ph sz="quarter" idx="13"/>
          </p:nvPr>
        </p:nvPicPr>
        <p:blipFill>
          <a:blip r:embed="rId2"/>
          <a:stretch>
            <a:fillRect/>
          </a:stretch>
        </p:blipFill>
        <p:spPr>
          <a:xfrm>
            <a:off x="532952" y="735767"/>
            <a:ext cx="6192536" cy="4396688"/>
          </a:xfrm>
        </p:spPr>
      </p:pic>
      <p:sp>
        <p:nvSpPr>
          <p:cNvPr id="4" name="Date Placeholder 3">
            <a:extLst>
              <a:ext uri="{FF2B5EF4-FFF2-40B4-BE49-F238E27FC236}">
                <a16:creationId xmlns:a16="http://schemas.microsoft.com/office/drawing/2014/main" id="{4D195989-E32A-A0D3-F45C-97DB3722F092}"/>
              </a:ext>
            </a:extLst>
          </p:cNvPr>
          <p:cNvSpPr>
            <a:spLocks noGrp="1"/>
          </p:cNvSpPr>
          <p:nvPr>
            <p:ph type="dt" sz="half" idx="10"/>
          </p:nvPr>
        </p:nvSpPr>
        <p:spPr/>
        <p:txBody>
          <a:bodyPr/>
          <a:lstStyle/>
          <a:p>
            <a:fld id="{0CA9B8D8-D96F-41A6-BA4F-3AC7B82BEA7B}" type="datetime2">
              <a:rPr lang="en-US" smtClean="0"/>
              <a:pPr/>
              <a:t>Sunday, May 18, 2025</a:t>
            </a:fld>
            <a:endParaRPr lang="en-US"/>
          </a:p>
        </p:txBody>
      </p:sp>
      <p:sp>
        <p:nvSpPr>
          <p:cNvPr id="5" name="Footer Placeholder 4">
            <a:extLst>
              <a:ext uri="{FF2B5EF4-FFF2-40B4-BE49-F238E27FC236}">
                <a16:creationId xmlns:a16="http://schemas.microsoft.com/office/drawing/2014/main" id="{D7DBACDD-C8F3-2DC8-C2E2-2AEFFC1F65B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CDC11AC-E84D-414B-FECE-5AE2A7815253}"/>
              </a:ext>
            </a:extLst>
          </p:cNvPr>
          <p:cNvSpPr>
            <a:spLocks noGrp="1"/>
          </p:cNvSpPr>
          <p:nvPr>
            <p:ph type="sldNum" sz="quarter" idx="12"/>
          </p:nvPr>
        </p:nvSpPr>
        <p:spPr/>
        <p:txBody>
          <a:bodyPr/>
          <a:lstStyle/>
          <a:p>
            <a:fld id="{CC057153-B650-4DEB-B370-79DDCFDCE934}" type="slidenum">
              <a:rPr lang="en-US" smtClean="0"/>
              <a:pPr/>
              <a:t>31</a:t>
            </a:fld>
            <a:endParaRPr lang="en-US"/>
          </a:p>
        </p:txBody>
      </p:sp>
      <p:sp>
        <p:nvSpPr>
          <p:cNvPr id="14" name="Title 1">
            <a:extLst>
              <a:ext uri="{FF2B5EF4-FFF2-40B4-BE49-F238E27FC236}">
                <a16:creationId xmlns:a16="http://schemas.microsoft.com/office/drawing/2014/main" id="{ED46D342-E562-8E70-E767-7DA23E843A3E}"/>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3813606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AC5E4-F351-DD3C-CBBC-07730F84ACFD}"/>
              </a:ext>
            </a:extLst>
          </p:cNvPr>
          <p:cNvSpPr>
            <a:spLocks noGrp="1"/>
          </p:cNvSpPr>
          <p:nvPr>
            <p:ph type="title"/>
          </p:nvPr>
        </p:nvSpPr>
        <p:spPr>
          <a:xfrm>
            <a:off x="6716268" y="1859280"/>
            <a:ext cx="4702683" cy="2392299"/>
          </a:xfrm>
        </p:spPr>
        <p:txBody>
          <a:bodyPr/>
          <a:lstStyle/>
          <a:p>
            <a:r>
              <a:rPr lang="en-US" sz="2800">
                <a:latin typeface="Times New Roman"/>
                <a:cs typeface="Times New Roman"/>
              </a:rPr>
              <a:t>Combines car stock data(make, model, cost) with their corresponding marketing type. It uses a left join to include all stock items.</a:t>
            </a:r>
          </a:p>
        </p:txBody>
      </p:sp>
      <p:pic>
        <p:nvPicPr>
          <p:cNvPr id="9" name="Content Placeholder 8" descr="A screenshot of a computer&#10;&#10;AI-generated content may be incorrect.">
            <a:extLst>
              <a:ext uri="{FF2B5EF4-FFF2-40B4-BE49-F238E27FC236}">
                <a16:creationId xmlns:a16="http://schemas.microsoft.com/office/drawing/2014/main" id="{0A2889AF-AF45-8BC8-8BA7-84C31EE4090F}"/>
              </a:ext>
            </a:extLst>
          </p:cNvPr>
          <p:cNvPicPr>
            <a:picLocks noGrp="1" noChangeAspect="1"/>
          </p:cNvPicPr>
          <p:nvPr>
            <p:ph sz="quarter" idx="13"/>
          </p:nvPr>
        </p:nvPicPr>
        <p:blipFill>
          <a:blip r:embed="rId2"/>
          <a:stretch>
            <a:fillRect/>
          </a:stretch>
        </p:blipFill>
        <p:spPr>
          <a:xfrm>
            <a:off x="190309" y="1155382"/>
            <a:ext cx="6124575" cy="3514725"/>
          </a:xfrm>
        </p:spPr>
      </p:pic>
      <p:sp>
        <p:nvSpPr>
          <p:cNvPr id="4" name="Date Placeholder 3">
            <a:extLst>
              <a:ext uri="{FF2B5EF4-FFF2-40B4-BE49-F238E27FC236}">
                <a16:creationId xmlns:a16="http://schemas.microsoft.com/office/drawing/2014/main" id="{29E1090C-B806-043E-D5F5-BF080D89DACA}"/>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D13A5450-2EAE-9E47-3069-EF2B715689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6DB3178-EE7B-18FF-7401-7705DC453436}"/>
              </a:ext>
            </a:extLst>
          </p:cNvPr>
          <p:cNvSpPr>
            <a:spLocks noGrp="1"/>
          </p:cNvSpPr>
          <p:nvPr>
            <p:ph type="sldNum" sz="quarter" idx="12"/>
          </p:nvPr>
        </p:nvSpPr>
        <p:spPr/>
        <p:txBody>
          <a:bodyPr/>
          <a:lstStyle/>
          <a:p>
            <a:fld id="{CC057153-B650-4DEB-B370-79DDCFDCE934}" type="slidenum">
              <a:rPr lang="en-US" smtClean="0"/>
              <a:t>32</a:t>
            </a:fld>
            <a:endParaRPr lang="en-US"/>
          </a:p>
        </p:txBody>
      </p:sp>
      <p:sp>
        <p:nvSpPr>
          <p:cNvPr id="8" name="Title 1">
            <a:extLst>
              <a:ext uri="{FF2B5EF4-FFF2-40B4-BE49-F238E27FC236}">
                <a16:creationId xmlns:a16="http://schemas.microsoft.com/office/drawing/2014/main" id="{85EBE572-4894-F994-083F-A4BDDD178C97}"/>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396473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5BD63-4436-40A4-3022-90FA05790A00}"/>
              </a:ext>
            </a:extLst>
          </p:cNvPr>
          <p:cNvSpPr>
            <a:spLocks noGrp="1"/>
          </p:cNvSpPr>
          <p:nvPr>
            <p:ph type="title"/>
          </p:nvPr>
        </p:nvSpPr>
        <p:spPr>
          <a:xfrm>
            <a:off x="7440168" y="2202180"/>
            <a:ext cx="3493008" cy="2173224"/>
          </a:xfrm>
        </p:spPr>
        <p:txBody>
          <a:bodyPr>
            <a:normAutofit/>
          </a:bodyPr>
          <a:lstStyle/>
          <a:p>
            <a:r>
              <a:rPr lang="en-US" sz="2800">
                <a:latin typeface="Times New Roman"/>
                <a:cs typeface="Times New Roman"/>
              </a:rPr>
              <a:t>Calculates the total budge for each year and moth then provide a breakdown of totals overtime.</a:t>
            </a:r>
          </a:p>
        </p:txBody>
      </p:sp>
      <p:pic>
        <p:nvPicPr>
          <p:cNvPr id="9" name="Content Placeholder 8" descr="A screenshot of a computer&#10;&#10;AI-generated content may be incorrect.">
            <a:extLst>
              <a:ext uri="{FF2B5EF4-FFF2-40B4-BE49-F238E27FC236}">
                <a16:creationId xmlns:a16="http://schemas.microsoft.com/office/drawing/2014/main" id="{EB93366A-0411-29EC-9827-31F65CF0BC79}"/>
              </a:ext>
            </a:extLst>
          </p:cNvPr>
          <p:cNvPicPr>
            <a:picLocks noGrp="1" noChangeAspect="1"/>
          </p:cNvPicPr>
          <p:nvPr>
            <p:ph sz="quarter" idx="13"/>
          </p:nvPr>
        </p:nvPicPr>
        <p:blipFill>
          <a:blip r:embed="rId2"/>
          <a:stretch>
            <a:fillRect/>
          </a:stretch>
        </p:blipFill>
        <p:spPr>
          <a:xfrm>
            <a:off x="190309" y="1712595"/>
            <a:ext cx="6419850" cy="3076575"/>
          </a:xfrm>
        </p:spPr>
      </p:pic>
      <p:sp>
        <p:nvSpPr>
          <p:cNvPr id="4" name="Date Placeholder 3">
            <a:extLst>
              <a:ext uri="{FF2B5EF4-FFF2-40B4-BE49-F238E27FC236}">
                <a16:creationId xmlns:a16="http://schemas.microsoft.com/office/drawing/2014/main" id="{66E06C6E-9E9B-EBE7-6793-13E261705F67}"/>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36DBB9F5-6D65-3573-1F42-046C4B6D62A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730B8A8-E82B-F410-9372-0F51B2889602}"/>
              </a:ext>
            </a:extLst>
          </p:cNvPr>
          <p:cNvSpPr>
            <a:spLocks noGrp="1"/>
          </p:cNvSpPr>
          <p:nvPr>
            <p:ph type="sldNum" sz="quarter" idx="12"/>
          </p:nvPr>
        </p:nvSpPr>
        <p:spPr/>
        <p:txBody>
          <a:bodyPr/>
          <a:lstStyle/>
          <a:p>
            <a:fld id="{CC057153-B650-4DEB-B370-79DDCFDCE934}" type="slidenum">
              <a:rPr lang="en-US" smtClean="0"/>
              <a:t>33</a:t>
            </a:fld>
            <a:endParaRPr lang="en-US"/>
          </a:p>
        </p:txBody>
      </p:sp>
      <p:sp>
        <p:nvSpPr>
          <p:cNvPr id="8" name="Title 1">
            <a:extLst>
              <a:ext uri="{FF2B5EF4-FFF2-40B4-BE49-F238E27FC236}">
                <a16:creationId xmlns:a16="http://schemas.microsoft.com/office/drawing/2014/main" id="{59065F03-4B71-0465-C05E-AA47ABC686DC}"/>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10628443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D7D51-48FB-90E1-377B-64B7CFBF6DA0}"/>
              </a:ext>
            </a:extLst>
          </p:cNvPr>
          <p:cNvSpPr>
            <a:spLocks noGrp="1"/>
          </p:cNvSpPr>
          <p:nvPr>
            <p:ph type="title"/>
          </p:nvPr>
        </p:nvSpPr>
        <p:spPr>
          <a:xfrm>
            <a:off x="6506718" y="1859280"/>
            <a:ext cx="4531233" cy="3430524"/>
          </a:xfrm>
        </p:spPr>
        <p:txBody>
          <a:bodyPr>
            <a:normAutofit/>
          </a:bodyPr>
          <a:lstStyle/>
          <a:p>
            <a:r>
              <a:rPr lang="en-US" sz="2800">
                <a:latin typeface="Times New Roman"/>
                <a:cs typeface="Times New Roman"/>
              </a:rPr>
              <a:t>Shows exchange rates(date, currency, code, and rate) from the Forex table of Reference schema. Just a simple display.</a:t>
            </a:r>
          </a:p>
        </p:txBody>
      </p:sp>
      <p:pic>
        <p:nvPicPr>
          <p:cNvPr id="9" name="Content Placeholder 8" descr="A screenshot of a screen&#10;&#10;AI-generated content may be incorrect.">
            <a:extLst>
              <a:ext uri="{FF2B5EF4-FFF2-40B4-BE49-F238E27FC236}">
                <a16:creationId xmlns:a16="http://schemas.microsoft.com/office/drawing/2014/main" id="{28D20A36-0E00-1E68-DA36-B2825754506C}"/>
              </a:ext>
            </a:extLst>
          </p:cNvPr>
          <p:cNvPicPr>
            <a:picLocks noGrp="1" noChangeAspect="1"/>
          </p:cNvPicPr>
          <p:nvPr>
            <p:ph sz="quarter" idx="13"/>
          </p:nvPr>
        </p:nvPicPr>
        <p:blipFill>
          <a:blip r:embed="rId2"/>
          <a:stretch>
            <a:fillRect/>
          </a:stretch>
        </p:blipFill>
        <p:spPr>
          <a:xfrm>
            <a:off x="661797" y="1088707"/>
            <a:ext cx="5267325" cy="4171950"/>
          </a:xfrm>
        </p:spPr>
      </p:pic>
      <p:sp>
        <p:nvSpPr>
          <p:cNvPr id="4" name="Date Placeholder 3">
            <a:extLst>
              <a:ext uri="{FF2B5EF4-FFF2-40B4-BE49-F238E27FC236}">
                <a16:creationId xmlns:a16="http://schemas.microsoft.com/office/drawing/2014/main" id="{79A7CCD0-9F0B-B305-0BB1-C4E020713AE5}"/>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6205E970-892F-7111-CB99-37DCE492242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9B3665F-57D9-F055-C0F3-2B4730C9AEE6}"/>
              </a:ext>
            </a:extLst>
          </p:cNvPr>
          <p:cNvSpPr>
            <a:spLocks noGrp="1"/>
          </p:cNvSpPr>
          <p:nvPr>
            <p:ph type="sldNum" sz="quarter" idx="12"/>
          </p:nvPr>
        </p:nvSpPr>
        <p:spPr/>
        <p:txBody>
          <a:bodyPr/>
          <a:lstStyle/>
          <a:p>
            <a:fld id="{CC057153-B650-4DEB-B370-79DDCFDCE934}" type="slidenum">
              <a:rPr lang="en-US" smtClean="0"/>
              <a:t>34</a:t>
            </a:fld>
            <a:endParaRPr lang="en-US"/>
          </a:p>
        </p:txBody>
      </p:sp>
      <p:sp>
        <p:nvSpPr>
          <p:cNvPr id="8" name="Title 1">
            <a:extLst>
              <a:ext uri="{FF2B5EF4-FFF2-40B4-BE49-F238E27FC236}">
                <a16:creationId xmlns:a16="http://schemas.microsoft.com/office/drawing/2014/main" id="{46E901C5-24CD-6373-69CF-4F314B28D4FC}"/>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1558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4C170-9AFB-4AE3-4B64-885ABB28A24A}"/>
              </a:ext>
            </a:extLst>
          </p:cNvPr>
          <p:cNvSpPr>
            <a:spLocks noGrp="1"/>
          </p:cNvSpPr>
          <p:nvPr>
            <p:ph type="title"/>
          </p:nvPr>
        </p:nvSpPr>
        <p:spPr>
          <a:xfrm>
            <a:off x="6698296" y="1862156"/>
            <a:ext cx="5146404" cy="2111402"/>
          </a:xfrm>
        </p:spPr>
        <p:txBody>
          <a:bodyPr/>
          <a:lstStyle/>
          <a:p>
            <a:r>
              <a:rPr lang="en-US" sz="2800">
                <a:latin typeface="Times New Roman"/>
                <a:cs typeface="Times New Roman"/>
              </a:rPr>
              <a:t>Extracts the </a:t>
            </a:r>
            <a:r>
              <a:rPr lang="en-US" sz="2800" err="1">
                <a:latin typeface="Times New Roman"/>
                <a:cs typeface="Times New Roman"/>
              </a:rPr>
              <a:t>MakeName</a:t>
            </a:r>
            <a:r>
              <a:rPr lang="en-US" sz="2800">
                <a:latin typeface="Times New Roman"/>
                <a:cs typeface="Times New Roman"/>
              </a:rPr>
              <a:t>(</a:t>
            </a:r>
            <a:r>
              <a:rPr lang="en-US" sz="2800" err="1">
                <a:latin typeface="Times New Roman"/>
                <a:cs typeface="Times New Roman"/>
              </a:rPr>
              <a:t>carbrand</a:t>
            </a:r>
            <a:r>
              <a:rPr lang="en-US" sz="2800">
                <a:latin typeface="Times New Roman"/>
                <a:cs typeface="Times New Roman"/>
              </a:rPr>
              <a:t>) and </a:t>
            </a:r>
            <a:r>
              <a:rPr lang="en-US" sz="2800" err="1">
                <a:latin typeface="Times New Roman"/>
                <a:cs typeface="Times New Roman"/>
              </a:rPr>
              <a:t>MarketingType</a:t>
            </a:r>
            <a:r>
              <a:rPr lang="en-US" sz="2800">
                <a:latin typeface="Times New Roman"/>
                <a:cs typeface="Times New Roman"/>
              </a:rPr>
              <a:t> from the Reference.MarketingCategories table.</a:t>
            </a:r>
          </a:p>
        </p:txBody>
      </p:sp>
      <p:pic>
        <p:nvPicPr>
          <p:cNvPr id="9" name="Content Placeholder 8" descr="A close-up of a list&#10;&#10;AI-generated content may be incorrect.">
            <a:extLst>
              <a:ext uri="{FF2B5EF4-FFF2-40B4-BE49-F238E27FC236}">
                <a16:creationId xmlns:a16="http://schemas.microsoft.com/office/drawing/2014/main" id="{9C9E109D-D337-2AB9-B949-E52C7598CA48}"/>
              </a:ext>
            </a:extLst>
          </p:cNvPr>
          <p:cNvPicPr>
            <a:picLocks noGrp="1" noChangeAspect="1"/>
          </p:cNvPicPr>
          <p:nvPr>
            <p:ph sz="quarter" idx="13"/>
          </p:nvPr>
        </p:nvPicPr>
        <p:blipFill>
          <a:blip r:embed="rId2"/>
          <a:stretch>
            <a:fillRect/>
          </a:stretch>
        </p:blipFill>
        <p:spPr>
          <a:xfrm>
            <a:off x="377845" y="1361877"/>
            <a:ext cx="6068323" cy="3621837"/>
          </a:xfrm>
        </p:spPr>
      </p:pic>
      <p:sp>
        <p:nvSpPr>
          <p:cNvPr id="4" name="Date Placeholder 3">
            <a:extLst>
              <a:ext uri="{FF2B5EF4-FFF2-40B4-BE49-F238E27FC236}">
                <a16:creationId xmlns:a16="http://schemas.microsoft.com/office/drawing/2014/main" id="{F121BBDE-D12D-CAFC-828A-43B852CC67A3}"/>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7FB04F78-6D74-E363-6D19-03E1B1561CA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5F31A95-F99A-A508-B91A-5313406471FE}"/>
              </a:ext>
            </a:extLst>
          </p:cNvPr>
          <p:cNvSpPr>
            <a:spLocks noGrp="1"/>
          </p:cNvSpPr>
          <p:nvPr>
            <p:ph type="sldNum" sz="quarter" idx="12"/>
          </p:nvPr>
        </p:nvSpPr>
        <p:spPr/>
        <p:txBody>
          <a:bodyPr/>
          <a:lstStyle/>
          <a:p>
            <a:fld id="{CC057153-B650-4DEB-B370-79DDCFDCE934}" type="slidenum">
              <a:rPr lang="en-US" smtClean="0"/>
              <a:t>35</a:t>
            </a:fld>
            <a:endParaRPr lang="en-US"/>
          </a:p>
        </p:txBody>
      </p:sp>
      <p:sp>
        <p:nvSpPr>
          <p:cNvPr id="8" name="Title 1">
            <a:extLst>
              <a:ext uri="{FF2B5EF4-FFF2-40B4-BE49-F238E27FC236}">
                <a16:creationId xmlns:a16="http://schemas.microsoft.com/office/drawing/2014/main" id="{0A69362D-83C3-D89B-816F-11FA8DA0E296}"/>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29562572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D9420-34EF-FF08-CA42-A0E46523F405}"/>
              </a:ext>
            </a:extLst>
          </p:cNvPr>
          <p:cNvSpPr>
            <a:spLocks noGrp="1"/>
          </p:cNvSpPr>
          <p:nvPr>
            <p:ph type="title"/>
          </p:nvPr>
        </p:nvSpPr>
        <p:spPr>
          <a:xfrm>
            <a:off x="7306818" y="2164080"/>
            <a:ext cx="4540758" cy="2954274"/>
          </a:xfrm>
        </p:spPr>
        <p:txBody>
          <a:bodyPr>
            <a:normAutofit/>
          </a:bodyPr>
          <a:lstStyle/>
          <a:p>
            <a:r>
              <a:rPr lang="en-US" sz="2800">
                <a:latin typeface="Times New Roman"/>
                <a:cs typeface="Times New Roman"/>
              </a:rPr>
              <a:t>Displays CUST(</a:t>
            </a:r>
            <a:r>
              <a:rPr lang="en-US" sz="2800" err="1">
                <a:latin typeface="Times New Roman"/>
                <a:cs typeface="Times New Roman"/>
              </a:rPr>
              <a:t>customerid</a:t>
            </a:r>
            <a:r>
              <a:rPr lang="en-US" sz="2800">
                <a:latin typeface="Times New Roman"/>
                <a:cs typeface="Times New Roman"/>
              </a:rPr>
              <a:t>), Country, and </a:t>
            </a:r>
            <a:r>
              <a:rPr lang="en-US" sz="2800" err="1">
                <a:latin typeface="Times New Roman"/>
                <a:cs typeface="Times New Roman"/>
              </a:rPr>
              <a:t>SpendCapacity</a:t>
            </a:r>
            <a:r>
              <a:rPr lang="en-US" sz="2800">
                <a:latin typeface="Times New Roman"/>
                <a:cs typeface="Times New Roman"/>
              </a:rPr>
              <a:t> from the </a:t>
            </a:r>
            <a:r>
              <a:rPr lang="en-US" sz="2800" err="1">
                <a:latin typeface="Times New Roman"/>
                <a:cs typeface="Times New Roman"/>
              </a:rPr>
              <a:t>MarketingInformation</a:t>
            </a:r>
            <a:r>
              <a:rPr lang="en-US" sz="2800">
                <a:latin typeface="Times New Roman"/>
                <a:cs typeface="Times New Roman"/>
              </a:rPr>
              <a:t> table from Reference schema.</a:t>
            </a:r>
          </a:p>
        </p:txBody>
      </p:sp>
      <p:pic>
        <p:nvPicPr>
          <p:cNvPr id="9" name="Content Placeholder 8" descr="A screenshot of a computer&#10;&#10;AI-generated content may be incorrect.">
            <a:extLst>
              <a:ext uri="{FF2B5EF4-FFF2-40B4-BE49-F238E27FC236}">
                <a16:creationId xmlns:a16="http://schemas.microsoft.com/office/drawing/2014/main" id="{B1DA62DB-3083-D06A-0C7A-2830A3902DA7}"/>
              </a:ext>
            </a:extLst>
          </p:cNvPr>
          <p:cNvPicPr>
            <a:picLocks noGrp="1" noChangeAspect="1"/>
          </p:cNvPicPr>
          <p:nvPr>
            <p:ph sz="quarter" idx="13"/>
          </p:nvPr>
        </p:nvPicPr>
        <p:blipFill>
          <a:blip r:embed="rId2"/>
          <a:stretch>
            <a:fillRect/>
          </a:stretch>
        </p:blipFill>
        <p:spPr>
          <a:xfrm>
            <a:off x="561784" y="688657"/>
            <a:ext cx="6219825" cy="4848225"/>
          </a:xfrm>
        </p:spPr>
      </p:pic>
      <p:sp>
        <p:nvSpPr>
          <p:cNvPr id="4" name="Date Placeholder 3">
            <a:extLst>
              <a:ext uri="{FF2B5EF4-FFF2-40B4-BE49-F238E27FC236}">
                <a16:creationId xmlns:a16="http://schemas.microsoft.com/office/drawing/2014/main" id="{1832EF23-5D2A-B620-3294-63BE963BEBAC}"/>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C0B430F9-B6F7-7C12-2B75-D78D38A97FE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C8B9357-EE8D-99F7-20A8-504BB9F779F1}"/>
              </a:ext>
            </a:extLst>
          </p:cNvPr>
          <p:cNvSpPr>
            <a:spLocks noGrp="1"/>
          </p:cNvSpPr>
          <p:nvPr>
            <p:ph type="sldNum" sz="quarter" idx="12"/>
          </p:nvPr>
        </p:nvSpPr>
        <p:spPr/>
        <p:txBody>
          <a:bodyPr/>
          <a:lstStyle/>
          <a:p>
            <a:fld id="{CC057153-B650-4DEB-B370-79DDCFDCE934}" type="slidenum">
              <a:rPr lang="en-US" smtClean="0"/>
              <a:t>36</a:t>
            </a:fld>
            <a:endParaRPr lang="en-US"/>
          </a:p>
        </p:txBody>
      </p:sp>
      <p:sp>
        <p:nvSpPr>
          <p:cNvPr id="8" name="Title 1">
            <a:extLst>
              <a:ext uri="{FF2B5EF4-FFF2-40B4-BE49-F238E27FC236}">
                <a16:creationId xmlns:a16="http://schemas.microsoft.com/office/drawing/2014/main" id="{F3F6D387-413B-16DB-E0A5-B5F9A1D6854B}"/>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1055153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DAFBB-FDB0-CA9D-B70F-312352F032E5}"/>
              </a:ext>
            </a:extLst>
          </p:cNvPr>
          <p:cNvSpPr>
            <a:spLocks noGrp="1"/>
          </p:cNvSpPr>
          <p:nvPr>
            <p:ph type="title"/>
          </p:nvPr>
        </p:nvSpPr>
        <p:spPr>
          <a:xfrm>
            <a:off x="6668643" y="2059305"/>
            <a:ext cx="4693158" cy="2163699"/>
          </a:xfrm>
        </p:spPr>
        <p:txBody>
          <a:bodyPr/>
          <a:lstStyle/>
          <a:p>
            <a:r>
              <a:rPr lang="en-US" sz="2800">
                <a:latin typeface="Times New Roman"/>
                <a:cs typeface="Times New Roman"/>
              </a:rPr>
              <a:t>Displays budget details. Area, amount, year, month, date, and comments from the </a:t>
            </a:r>
            <a:r>
              <a:rPr lang="en-US" sz="2800" err="1">
                <a:latin typeface="Times New Roman"/>
                <a:cs typeface="Times New Roman"/>
              </a:rPr>
              <a:t>SalesBudgets</a:t>
            </a:r>
            <a:r>
              <a:rPr lang="en-US" sz="2800">
                <a:latin typeface="Times New Roman"/>
                <a:cs typeface="Times New Roman"/>
              </a:rPr>
              <a:t> table of the Reference schema.</a:t>
            </a:r>
          </a:p>
        </p:txBody>
      </p:sp>
      <p:pic>
        <p:nvPicPr>
          <p:cNvPr id="9" name="Content Placeholder 8" descr="A screenshot of a computer&#10;&#10;AI-generated content may be incorrect.">
            <a:extLst>
              <a:ext uri="{FF2B5EF4-FFF2-40B4-BE49-F238E27FC236}">
                <a16:creationId xmlns:a16="http://schemas.microsoft.com/office/drawing/2014/main" id="{F64D663E-CCB3-7F1F-2EC6-9177445AE8FE}"/>
              </a:ext>
            </a:extLst>
          </p:cNvPr>
          <p:cNvPicPr>
            <a:picLocks noGrp="1" noChangeAspect="1"/>
          </p:cNvPicPr>
          <p:nvPr>
            <p:ph sz="quarter" idx="13"/>
          </p:nvPr>
        </p:nvPicPr>
        <p:blipFill>
          <a:blip r:embed="rId2"/>
          <a:stretch>
            <a:fillRect/>
          </a:stretch>
        </p:blipFill>
        <p:spPr>
          <a:xfrm>
            <a:off x="195072" y="279082"/>
            <a:ext cx="5819775" cy="5715000"/>
          </a:xfrm>
        </p:spPr>
      </p:pic>
      <p:sp>
        <p:nvSpPr>
          <p:cNvPr id="4" name="Date Placeholder 3">
            <a:extLst>
              <a:ext uri="{FF2B5EF4-FFF2-40B4-BE49-F238E27FC236}">
                <a16:creationId xmlns:a16="http://schemas.microsoft.com/office/drawing/2014/main" id="{6E620E62-1AAD-CF0F-BC6C-23FFF1B01F7B}"/>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687D5D01-5398-0474-2846-C27246C5822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A9517F1-7EDE-5ABD-E985-045C841D2774}"/>
              </a:ext>
            </a:extLst>
          </p:cNvPr>
          <p:cNvSpPr>
            <a:spLocks noGrp="1"/>
          </p:cNvSpPr>
          <p:nvPr>
            <p:ph type="sldNum" sz="quarter" idx="12"/>
          </p:nvPr>
        </p:nvSpPr>
        <p:spPr/>
        <p:txBody>
          <a:bodyPr/>
          <a:lstStyle/>
          <a:p>
            <a:fld id="{CC057153-B650-4DEB-B370-79DDCFDCE934}" type="slidenum">
              <a:rPr lang="en-US" smtClean="0"/>
              <a:t>37</a:t>
            </a:fld>
            <a:endParaRPr lang="en-US"/>
          </a:p>
        </p:txBody>
      </p:sp>
      <p:sp>
        <p:nvSpPr>
          <p:cNvPr id="8" name="Title 1">
            <a:extLst>
              <a:ext uri="{FF2B5EF4-FFF2-40B4-BE49-F238E27FC236}">
                <a16:creationId xmlns:a16="http://schemas.microsoft.com/office/drawing/2014/main" id="{74852199-5784-3BEF-D928-FF7777C0B83D}"/>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3456432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CC2D3-0D29-4AF3-F4A6-3BD44A88CB9B}"/>
              </a:ext>
            </a:extLst>
          </p:cNvPr>
          <p:cNvSpPr>
            <a:spLocks noGrp="1"/>
          </p:cNvSpPr>
          <p:nvPr>
            <p:ph type="title"/>
          </p:nvPr>
        </p:nvSpPr>
        <p:spPr>
          <a:xfrm>
            <a:off x="6268593" y="1859280"/>
            <a:ext cx="5074158" cy="2678049"/>
          </a:xfrm>
        </p:spPr>
        <p:txBody>
          <a:bodyPr>
            <a:normAutofit/>
          </a:bodyPr>
          <a:lstStyle/>
          <a:p>
            <a:r>
              <a:rPr lang="en-US" sz="2800">
                <a:latin typeface="Times New Roman"/>
                <a:cs typeface="Times New Roman"/>
              </a:rPr>
              <a:t>Retrieves the </a:t>
            </a:r>
            <a:r>
              <a:rPr lang="en-US" sz="2800" err="1">
                <a:latin typeface="Times New Roman"/>
                <a:cs typeface="Times New Roman"/>
              </a:rPr>
              <a:t>LowerThreshold</a:t>
            </a:r>
            <a:r>
              <a:rPr lang="en-US" sz="2800">
                <a:latin typeface="Times New Roman"/>
                <a:cs typeface="Times New Roman"/>
              </a:rPr>
              <a:t>, </a:t>
            </a:r>
            <a:r>
              <a:rPr lang="en-US" sz="2800" err="1">
                <a:latin typeface="Times New Roman"/>
                <a:cs typeface="Times New Roman"/>
              </a:rPr>
              <a:t>UpperThreshold</a:t>
            </a:r>
            <a:r>
              <a:rPr lang="en-US" sz="2800">
                <a:latin typeface="Times New Roman"/>
                <a:cs typeface="Times New Roman"/>
              </a:rPr>
              <a:t>, and </a:t>
            </a:r>
            <a:r>
              <a:rPr lang="en-US" sz="2800" err="1">
                <a:latin typeface="Times New Roman"/>
                <a:cs typeface="Times New Roman"/>
              </a:rPr>
              <a:t>CategoryDescription</a:t>
            </a:r>
            <a:r>
              <a:rPr lang="en-US" sz="2800">
                <a:latin typeface="Times New Roman"/>
                <a:cs typeface="Times New Roman"/>
              </a:rPr>
              <a:t> from the </a:t>
            </a:r>
            <a:r>
              <a:rPr lang="en-US" sz="2800" err="1">
                <a:latin typeface="Times New Roman"/>
                <a:cs typeface="Times New Roman"/>
              </a:rPr>
              <a:t>SalesCategory</a:t>
            </a:r>
            <a:r>
              <a:rPr lang="en-US" sz="2800">
                <a:latin typeface="Times New Roman"/>
                <a:cs typeface="Times New Roman"/>
              </a:rPr>
              <a:t> table from the Reference schema.</a:t>
            </a:r>
          </a:p>
        </p:txBody>
      </p:sp>
      <p:pic>
        <p:nvPicPr>
          <p:cNvPr id="9" name="Content Placeholder 8" descr="A screenshot of a list of text&#10;&#10;AI-generated content may be incorrect.">
            <a:extLst>
              <a:ext uri="{FF2B5EF4-FFF2-40B4-BE49-F238E27FC236}">
                <a16:creationId xmlns:a16="http://schemas.microsoft.com/office/drawing/2014/main" id="{FD790B4A-5D8A-4E38-4251-4CDA85B6CEDF}"/>
              </a:ext>
            </a:extLst>
          </p:cNvPr>
          <p:cNvPicPr>
            <a:picLocks noGrp="1" noChangeAspect="1"/>
          </p:cNvPicPr>
          <p:nvPr>
            <p:ph sz="quarter" idx="13"/>
          </p:nvPr>
        </p:nvPicPr>
        <p:blipFill>
          <a:blip r:embed="rId2"/>
          <a:stretch>
            <a:fillRect/>
          </a:stretch>
        </p:blipFill>
        <p:spPr>
          <a:xfrm>
            <a:off x="195072" y="774382"/>
            <a:ext cx="5210175" cy="4638675"/>
          </a:xfrm>
        </p:spPr>
      </p:pic>
      <p:sp>
        <p:nvSpPr>
          <p:cNvPr id="4" name="Date Placeholder 3">
            <a:extLst>
              <a:ext uri="{FF2B5EF4-FFF2-40B4-BE49-F238E27FC236}">
                <a16:creationId xmlns:a16="http://schemas.microsoft.com/office/drawing/2014/main" id="{9A896747-1E93-E723-F97B-5607EDE2E364}"/>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8C4DDF97-3003-472F-979F-BD11FFE7AE7C}"/>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6368E56-8259-F54C-6124-680BB3C5BAC5}"/>
              </a:ext>
            </a:extLst>
          </p:cNvPr>
          <p:cNvSpPr>
            <a:spLocks noGrp="1"/>
          </p:cNvSpPr>
          <p:nvPr>
            <p:ph type="sldNum" sz="quarter" idx="12"/>
          </p:nvPr>
        </p:nvSpPr>
        <p:spPr/>
        <p:txBody>
          <a:bodyPr/>
          <a:lstStyle/>
          <a:p>
            <a:fld id="{CC057153-B650-4DEB-B370-79DDCFDCE934}" type="slidenum">
              <a:rPr lang="en-US" smtClean="0"/>
              <a:t>38</a:t>
            </a:fld>
            <a:endParaRPr lang="en-US"/>
          </a:p>
        </p:txBody>
      </p:sp>
      <p:sp>
        <p:nvSpPr>
          <p:cNvPr id="8" name="Title 1">
            <a:extLst>
              <a:ext uri="{FF2B5EF4-FFF2-40B4-BE49-F238E27FC236}">
                <a16:creationId xmlns:a16="http://schemas.microsoft.com/office/drawing/2014/main" id="{0E22BCC9-65CA-D34D-B129-6018A3F226BF}"/>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16766634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03B30-3869-A21D-358A-A14366663D31}"/>
              </a:ext>
            </a:extLst>
          </p:cNvPr>
          <p:cNvSpPr>
            <a:spLocks noGrp="1"/>
          </p:cNvSpPr>
          <p:nvPr>
            <p:ph type="title"/>
          </p:nvPr>
        </p:nvSpPr>
        <p:spPr>
          <a:xfrm>
            <a:off x="6297168" y="1535430"/>
            <a:ext cx="3493008" cy="3621024"/>
          </a:xfrm>
        </p:spPr>
        <p:txBody>
          <a:bodyPr/>
          <a:lstStyle/>
          <a:p>
            <a:r>
              <a:rPr lang="en-US" sz="2800">
                <a:latin typeface="Times New Roman"/>
                <a:ea typeface="+mj-lt"/>
                <a:cs typeface="+mj-lt"/>
              </a:rPr>
              <a:t>Displays </a:t>
            </a:r>
            <a:r>
              <a:rPr lang="en-US" sz="2800" err="1">
                <a:latin typeface="Times New Roman"/>
                <a:ea typeface="+mj-lt"/>
                <a:cs typeface="+mj-lt"/>
              </a:rPr>
              <a:t>StaffID</a:t>
            </a:r>
            <a:r>
              <a:rPr lang="en-US" sz="2800">
                <a:latin typeface="Times New Roman"/>
                <a:ea typeface="+mj-lt"/>
                <a:cs typeface="+mj-lt"/>
              </a:rPr>
              <a:t>, </a:t>
            </a:r>
            <a:r>
              <a:rPr lang="en-US" sz="2800" err="1">
                <a:latin typeface="Times New Roman"/>
                <a:ea typeface="+mj-lt"/>
                <a:cs typeface="+mj-lt"/>
              </a:rPr>
              <a:t>StaffName</a:t>
            </a:r>
            <a:r>
              <a:rPr lang="en-US" sz="2800">
                <a:latin typeface="Times New Roman"/>
                <a:ea typeface="+mj-lt"/>
                <a:cs typeface="+mj-lt"/>
              </a:rPr>
              <a:t>, </a:t>
            </a:r>
            <a:r>
              <a:rPr lang="en-US" sz="2800" err="1">
                <a:latin typeface="Times New Roman"/>
                <a:ea typeface="+mj-lt"/>
                <a:cs typeface="+mj-lt"/>
              </a:rPr>
              <a:t>ManagerID</a:t>
            </a:r>
            <a:r>
              <a:rPr lang="en-US" sz="2800">
                <a:latin typeface="Times New Roman"/>
                <a:ea typeface="+mj-lt"/>
                <a:cs typeface="+mj-lt"/>
              </a:rPr>
              <a:t>, and Department from the Reference.Staff table.</a:t>
            </a:r>
            <a:endParaRPr lang="en-US" sz="2800">
              <a:latin typeface="Times New Roman"/>
            </a:endParaRPr>
          </a:p>
        </p:txBody>
      </p:sp>
      <p:pic>
        <p:nvPicPr>
          <p:cNvPr id="9" name="Content Placeholder 8" descr="A screenshot of a phone&#10;&#10;AI-generated content may be incorrect.">
            <a:extLst>
              <a:ext uri="{FF2B5EF4-FFF2-40B4-BE49-F238E27FC236}">
                <a16:creationId xmlns:a16="http://schemas.microsoft.com/office/drawing/2014/main" id="{0C2DE21A-BE2D-01BC-6DB0-32DC77B63262}"/>
              </a:ext>
            </a:extLst>
          </p:cNvPr>
          <p:cNvPicPr>
            <a:picLocks noGrp="1" noChangeAspect="1"/>
          </p:cNvPicPr>
          <p:nvPr>
            <p:ph sz="quarter" idx="13"/>
          </p:nvPr>
        </p:nvPicPr>
        <p:blipFill>
          <a:blip r:embed="rId2"/>
          <a:stretch>
            <a:fillRect/>
          </a:stretch>
        </p:blipFill>
        <p:spPr>
          <a:xfrm>
            <a:off x="714184" y="621982"/>
            <a:ext cx="4495800" cy="5438775"/>
          </a:xfrm>
        </p:spPr>
      </p:pic>
      <p:sp>
        <p:nvSpPr>
          <p:cNvPr id="4" name="Date Placeholder 3">
            <a:extLst>
              <a:ext uri="{FF2B5EF4-FFF2-40B4-BE49-F238E27FC236}">
                <a16:creationId xmlns:a16="http://schemas.microsoft.com/office/drawing/2014/main" id="{1ADA5F48-85E5-F777-0AC1-308F7E15B32A}"/>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AD939517-5849-05E5-A811-FA77E1A1A7E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9E0503C-1FC6-C933-4248-728C16CB2F0A}"/>
              </a:ext>
            </a:extLst>
          </p:cNvPr>
          <p:cNvSpPr>
            <a:spLocks noGrp="1"/>
          </p:cNvSpPr>
          <p:nvPr>
            <p:ph type="sldNum" sz="quarter" idx="12"/>
          </p:nvPr>
        </p:nvSpPr>
        <p:spPr/>
        <p:txBody>
          <a:bodyPr/>
          <a:lstStyle/>
          <a:p>
            <a:fld id="{CC057153-B650-4DEB-B370-79DDCFDCE934}" type="slidenum">
              <a:rPr lang="en-US" smtClean="0"/>
              <a:t>39</a:t>
            </a:fld>
            <a:endParaRPr lang="en-US"/>
          </a:p>
        </p:txBody>
      </p:sp>
      <p:sp>
        <p:nvSpPr>
          <p:cNvPr id="8" name="Title 1">
            <a:extLst>
              <a:ext uri="{FF2B5EF4-FFF2-40B4-BE49-F238E27FC236}">
                <a16:creationId xmlns:a16="http://schemas.microsoft.com/office/drawing/2014/main" id="{C64285E0-ABA0-99B9-4718-8614A83310EA}"/>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2079221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107CA-B8EE-252B-2237-2E1980DFF7A3}"/>
            </a:ext>
          </a:extLst>
        </p:cNvPr>
        <p:cNvGrpSpPr/>
        <p:nvPr/>
      </p:nvGrpSpPr>
      <p:grpSpPr>
        <a:xfrm>
          <a:off x="0" y="0"/>
          <a:ext cx="0" cy="0"/>
          <a:chOff x="0" y="0"/>
          <a:chExt cx="0" cy="0"/>
        </a:xfrm>
      </p:grpSpPr>
      <p:pic>
        <p:nvPicPr>
          <p:cNvPr id="8" name="Picture 7" descr="A screenshot of a data flow chart&#10;&#10;AI-generated content may be incorrect.">
            <a:extLst>
              <a:ext uri="{FF2B5EF4-FFF2-40B4-BE49-F238E27FC236}">
                <a16:creationId xmlns:a16="http://schemas.microsoft.com/office/drawing/2014/main" id="{EA27BDD9-C317-360A-98C3-31AF012EA0C1}"/>
              </a:ext>
            </a:extLst>
          </p:cNvPr>
          <p:cNvPicPr>
            <a:picLocks noChangeAspect="1"/>
          </p:cNvPicPr>
          <p:nvPr/>
        </p:nvPicPr>
        <p:blipFill>
          <a:blip r:embed="rId2"/>
          <a:stretch>
            <a:fillRect/>
          </a:stretch>
        </p:blipFill>
        <p:spPr>
          <a:xfrm>
            <a:off x="958131" y="545990"/>
            <a:ext cx="10278140" cy="5762114"/>
          </a:xfrm>
          <a:prstGeom prst="rect">
            <a:avLst/>
          </a:prstGeom>
        </p:spPr>
      </p:pic>
    </p:spTree>
    <p:extLst>
      <p:ext uri="{BB962C8B-B14F-4D97-AF65-F5344CB8AC3E}">
        <p14:creationId xmlns:p14="http://schemas.microsoft.com/office/powerpoint/2010/main" val="1885697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B6F2-F28C-C4AC-122B-13E02E35B24E}"/>
              </a:ext>
            </a:extLst>
          </p:cNvPr>
          <p:cNvSpPr>
            <a:spLocks noGrp="1"/>
          </p:cNvSpPr>
          <p:nvPr>
            <p:ph type="title"/>
          </p:nvPr>
        </p:nvSpPr>
        <p:spPr>
          <a:xfrm>
            <a:off x="5816245" y="2184029"/>
            <a:ext cx="5764630" cy="1784496"/>
          </a:xfrm>
        </p:spPr>
        <p:txBody>
          <a:bodyPr>
            <a:normAutofit/>
          </a:bodyPr>
          <a:lstStyle/>
          <a:p>
            <a:r>
              <a:rPr lang="en-US" sz="2800">
                <a:latin typeface="Times New Roman"/>
                <a:ea typeface="+mj-lt"/>
                <a:cs typeface="+mj-lt"/>
              </a:rPr>
              <a:t>Retrieves </a:t>
            </a:r>
            <a:r>
              <a:rPr lang="en-US" sz="2800" err="1">
                <a:latin typeface="Times New Roman"/>
                <a:ea typeface="+mj-lt"/>
                <a:cs typeface="+mj-lt"/>
              </a:rPr>
              <a:t>HierarchyReference</a:t>
            </a:r>
            <a:r>
              <a:rPr lang="en-US" sz="2800">
                <a:latin typeface="Times New Roman"/>
                <a:ea typeface="+mj-lt"/>
                <a:cs typeface="+mj-lt"/>
              </a:rPr>
              <a:t>, </a:t>
            </a:r>
            <a:r>
              <a:rPr lang="en-US" sz="2800" err="1">
                <a:latin typeface="Times New Roman"/>
                <a:ea typeface="+mj-lt"/>
                <a:cs typeface="+mj-lt"/>
              </a:rPr>
              <a:t>StaffID</a:t>
            </a:r>
            <a:r>
              <a:rPr lang="en-US" sz="2800">
                <a:latin typeface="Times New Roman"/>
                <a:ea typeface="+mj-lt"/>
                <a:cs typeface="+mj-lt"/>
              </a:rPr>
              <a:t>, StaffName, ManagerID, and Department from the Reference.StaffHierarchy table.</a:t>
            </a:r>
            <a:endParaRPr lang="en-US" sz="2800">
              <a:latin typeface="Avenir Next LT Pro"/>
            </a:endParaRPr>
          </a:p>
        </p:txBody>
      </p:sp>
      <p:pic>
        <p:nvPicPr>
          <p:cNvPr id="9" name="Content Placeholder 8" descr="A screenshot of a computer&#10;&#10;AI-generated content may be incorrect.">
            <a:extLst>
              <a:ext uri="{FF2B5EF4-FFF2-40B4-BE49-F238E27FC236}">
                <a16:creationId xmlns:a16="http://schemas.microsoft.com/office/drawing/2014/main" id="{A7981737-09DB-6AAB-3C3B-83EA94F9B7AA}"/>
              </a:ext>
            </a:extLst>
          </p:cNvPr>
          <p:cNvPicPr>
            <a:picLocks noGrp="1" noChangeAspect="1"/>
          </p:cNvPicPr>
          <p:nvPr>
            <p:ph sz="quarter" idx="13"/>
          </p:nvPr>
        </p:nvPicPr>
        <p:blipFill>
          <a:blip r:embed="rId2"/>
          <a:stretch>
            <a:fillRect/>
          </a:stretch>
        </p:blipFill>
        <p:spPr>
          <a:xfrm>
            <a:off x="191926" y="301008"/>
            <a:ext cx="5232458" cy="5571045"/>
          </a:xfrm>
        </p:spPr>
      </p:pic>
      <p:sp>
        <p:nvSpPr>
          <p:cNvPr id="4" name="Date Placeholder 3">
            <a:extLst>
              <a:ext uri="{FF2B5EF4-FFF2-40B4-BE49-F238E27FC236}">
                <a16:creationId xmlns:a16="http://schemas.microsoft.com/office/drawing/2014/main" id="{31F7EA61-B819-E3FF-7491-F5A0E33FFD0C}"/>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23422412-447F-59B1-27B7-93EBECFFE32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AF3F0A2-EB0A-E939-D431-A84DE84FA923}"/>
              </a:ext>
            </a:extLst>
          </p:cNvPr>
          <p:cNvSpPr>
            <a:spLocks noGrp="1"/>
          </p:cNvSpPr>
          <p:nvPr>
            <p:ph type="sldNum" sz="quarter" idx="12"/>
          </p:nvPr>
        </p:nvSpPr>
        <p:spPr/>
        <p:txBody>
          <a:bodyPr/>
          <a:lstStyle/>
          <a:p>
            <a:fld id="{CC057153-B650-4DEB-B370-79DDCFDCE934}" type="slidenum">
              <a:rPr lang="en-US" smtClean="0"/>
              <a:t>40</a:t>
            </a:fld>
            <a:endParaRPr lang="en-US"/>
          </a:p>
        </p:txBody>
      </p:sp>
      <p:sp>
        <p:nvSpPr>
          <p:cNvPr id="8" name="Title 1">
            <a:extLst>
              <a:ext uri="{FF2B5EF4-FFF2-40B4-BE49-F238E27FC236}">
                <a16:creationId xmlns:a16="http://schemas.microsoft.com/office/drawing/2014/main" id="{DCDB1907-33E5-5511-5E6F-2E1EEC67E9F9}"/>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1129108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C7BD-5D82-134A-22C0-6BB2075AD2EA}"/>
              </a:ext>
            </a:extLst>
          </p:cNvPr>
          <p:cNvSpPr>
            <a:spLocks noGrp="1"/>
          </p:cNvSpPr>
          <p:nvPr>
            <p:ph type="title"/>
          </p:nvPr>
        </p:nvSpPr>
        <p:spPr>
          <a:xfrm>
            <a:off x="4925568" y="1878330"/>
            <a:ext cx="5798058" cy="2077974"/>
          </a:xfrm>
        </p:spPr>
        <p:txBody>
          <a:bodyPr>
            <a:normAutofit/>
          </a:bodyPr>
          <a:lstStyle/>
          <a:p>
            <a:r>
              <a:rPr lang="en-US" sz="2800">
                <a:latin typeface="Times New Roman"/>
                <a:ea typeface="+mj-lt"/>
                <a:cs typeface="+mj-lt"/>
              </a:rPr>
              <a:t>Extracts key sales transaction details—including vehicle make/model, customer, country, costs, sale price, and date—from the Reference.YearlySales table.</a:t>
            </a:r>
            <a:endParaRPr lang="en-US" sz="2800">
              <a:latin typeface="Times New Roman"/>
            </a:endParaRPr>
          </a:p>
        </p:txBody>
      </p:sp>
      <p:pic>
        <p:nvPicPr>
          <p:cNvPr id="10" name="Content Placeholder 9" descr="A screenshot of a list of items&#10;&#10;AI-generated content may be incorrect.">
            <a:extLst>
              <a:ext uri="{FF2B5EF4-FFF2-40B4-BE49-F238E27FC236}">
                <a16:creationId xmlns:a16="http://schemas.microsoft.com/office/drawing/2014/main" id="{D22F94A8-EEE9-A4F7-DF84-AE9FB02EF0B3}"/>
              </a:ext>
            </a:extLst>
          </p:cNvPr>
          <p:cNvPicPr>
            <a:picLocks noGrp="1" noChangeAspect="1"/>
          </p:cNvPicPr>
          <p:nvPr>
            <p:ph sz="quarter" idx="13"/>
          </p:nvPr>
        </p:nvPicPr>
        <p:blipFill>
          <a:blip r:embed="rId2"/>
          <a:stretch>
            <a:fillRect/>
          </a:stretch>
        </p:blipFill>
        <p:spPr>
          <a:xfrm>
            <a:off x="380809" y="150495"/>
            <a:ext cx="3990975" cy="5524500"/>
          </a:xfrm>
        </p:spPr>
      </p:pic>
      <p:sp>
        <p:nvSpPr>
          <p:cNvPr id="4" name="Date Placeholder 3">
            <a:extLst>
              <a:ext uri="{FF2B5EF4-FFF2-40B4-BE49-F238E27FC236}">
                <a16:creationId xmlns:a16="http://schemas.microsoft.com/office/drawing/2014/main" id="{073A1807-91DA-74F2-901D-31787A4786E5}"/>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C9013B55-4FB9-D4C0-A2CD-AFF711488B8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B0FA2A10-1BAE-3BEB-B9AD-F5EBF39BB29B}"/>
              </a:ext>
            </a:extLst>
          </p:cNvPr>
          <p:cNvSpPr>
            <a:spLocks noGrp="1"/>
          </p:cNvSpPr>
          <p:nvPr>
            <p:ph type="sldNum" sz="quarter" idx="12"/>
          </p:nvPr>
        </p:nvSpPr>
        <p:spPr/>
        <p:txBody>
          <a:bodyPr/>
          <a:lstStyle/>
          <a:p>
            <a:fld id="{CC057153-B650-4DEB-B370-79DDCFDCE934}" type="slidenum">
              <a:rPr lang="en-US" smtClean="0"/>
              <a:t>41</a:t>
            </a:fld>
            <a:endParaRPr lang="en-US"/>
          </a:p>
        </p:txBody>
      </p:sp>
      <p:sp>
        <p:nvSpPr>
          <p:cNvPr id="9" name="Title 1">
            <a:extLst>
              <a:ext uri="{FF2B5EF4-FFF2-40B4-BE49-F238E27FC236}">
                <a16:creationId xmlns:a16="http://schemas.microsoft.com/office/drawing/2014/main" id="{B17C88B3-F6AD-70FE-30C7-6451E6D4EEAE}"/>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2922506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8AFA3-2CFF-BDA8-98BA-71AAA3D9D805}"/>
              </a:ext>
            </a:extLst>
          </p:cNvPr>
          <p:cNvSpPr>
            <a:spLocks noGrp="1"/>
          </p:cNvSpPr>
          <p:nvPr>
            <p:ph type="title"/>
          </p:nvPr>
        </p:nvSpPr>
        <p:spPr>
          <a:xfrm>
            <a:off x="7173468" y="1973580"/>
            <a:ext cx="4397883" cy="2077974"/>
          </a:xfrm>
        </p:spPr>
        <p:txBody>
          <a:bodyPr>
            <a:normAutofit/>
          </a:bodyPr>
          <a:lstStyle/>
          <a:p>
            <a:r>
              <a:rPr lang="en-US" sz="2800">
                <a:latin typeface="Times New Roman"/>
                <a:ea typeface="+mj-lt"/>
                <a:cs typeface="+mj-lt"/>
              </a:rPr>
              <a:t>Displays three columns—MakeName, ModelName, and VehicleCost—from the SourceData.SalesInPounds table.</a:t>
            </a:r>
            <a:endParaRPr lang="en-US" sz="2800">
              <a:latin typeface="Times New Roman"/>
            </a:endParaRPr>
          </a:p>
        </p:txBody>
      </p:sp>
      <p:pic>
        <p:nvPicPr>
          <p:cNvPr id="9" name="Content Placeholder 8" descr="A screenshot of a computer&#10;&#10;AI-generated content may be incorrect.">
            <a:extLst>
              <a:ext uri="{FF2B5EF4-FFF2-40B4-BE49-F238E27FC236}">
                <a16:creationId xmlns:a16="http://schemas.microsoft.com/office/drawing/2014/main" id="{12789DD3-4C87-EA19-D878-FD45C1EBEB06}"/>
              </a:ext>
            </a:extLst>
          </p:cNvPr>
          <p:cNvPicPr>
            <a:picLocks noGrp="1" noChangeAspect="1"/>
          </p:cNvPicPr>
          <p:nvPr>
            <p:ph sz="quarter" idx="13"/>
          </p:nvPr>
        </p:nvPicPr>
        <p:blipFill>
          <a:blip r:embed="rId2"/>
          <a:stretch>
            <a:fillRect/>
          </a:stretch>
        </p:blipFill>
        <p:spPr>
          <a:xfrm>
            <a:off x="4572" y="526732"/>
            <a:ext cx="7000875" cy="4962525"/>
          </a:xfrm>
        </p:spPr>
      </p:pic>
      <p:sp>
        <p:nvSpPr>
          <p:cNvPr id="4" name="Date Placeholder 3">
            <a:extLst>
              <a:ext uri="{FF2B5EF4-FFF2-40B4-BE49-F238E27FC236}">
                <a16:creationId xmlns:a16="http://schemas.microsoft.com/office/drawing/2014/main" id="{E015FB9C-7D85-9182-E3E2-F3D8EF2AA3D3}"/>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B0B1029B-8947-26F5-9A43-DAA031FB6C4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C4570EF-D222-E248-9505-0587792FEFB8}"/>
              </a:ext>
            </a:extLst>
          </p:cNvPr>
          <p:cNvSpPr>
            <a:spLocks noGrp="1"/>
          </p:cNvSpPr>
          <p:nvPr>
            <p:ph type="sldNum" sz="quarter" idx="12"/>
          </p:nvPr>
        </p:nvSpPr>
        <p:spPr/>
        <p:txBody>
          <a:bodyPr/>
          <a:lstStyle/>
          <a:p>
            <a:fld id="{CC057153-B650-4DEB-B370-79DDCFDCE934}" type="slidenum">
              <a:rPr lang="en-US" smtClean="0"/>
              <a:t>42</a:t>
            </a:fld>
            <a:endParaRPr lang="en-US"/>
          </a:p>
        </p:txBody>
      </p:sp>
      <p:sp>
        <p:nvSpPr>
          <p:cNvPr id="8" name="Title 1">
            <a:extLst>
              <a:ext uri="{FF2B5EF4-FFF2-40B4-BE49-F238E27FC236}">
                <a16:creationId xmlns:a16="http://schemas.microsoft.com/office/drawing/2014/main" id="{41141D34-421B-37FB-686E-0DD543AF4D82}"/>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10022173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2EDE-C4C1-CB03-AE23-8A24551CF0D7}"/>
              </a:ext>
            </a:extLst>
          </p:cNvPr>
          <p:cNvSpPr>
            <a:spLocks noGrp="1"/>
          </p:cNvSpPr>
          <p:nvPr>
            <p:ph type="title"/>
          </p:nvPr>
        </p:nvSpPr>
        <p:spPr>
          <a:xfrm>
            <a:off x="6094447" y="2350986"/>
            <a:ext cx="4542555" cy="1809477"/>
          </a:xfrm>
        </p:spPr>
        <p:txBody>
          <a:bodyPr>
            <a:normAutofit/>
          </a:bodyPr>
          <a:lstStyle/>
          <a:p>
            <a:r>
              <a:rPr lang="en-US" sz="2800">
                <a:latin typeface="Times New Roman"/>
                <a:ea typeface="+mj-lt"/>
                <a:cs typeface="+mj-lt"/>
              </a:rPr>
              <a:t>Displays CountryName, MakeName, Cost, and SalePrice from the SourceData.SalesText table.</a:t>
            </a:r>
            <a:endParaRPr lang="en-US" sz="2800">
              <a:latin typeface="Times New Roman"/>
            </a:endParaRPr>
          </a:p>
        </p:txBody>
      </p:sp>
      <p:pic>
        <p:nvPicPr>
          <p:cNvPr id="9" name="Content Placeholder 8" descr="A screenshot of a text table&#10;&#10;AI-generated content may be incorrect.">
            <a:extLst>
              <a:ext uri="{FF2B5EF4-FFF2-40B4-BE49-F238E27FC236}">
                <a16:creationId xmlns:a16="http://schemas.microsoft.com/office/drawing/2014/main" id="{7255F4D8-1922-738A-992F-D333A15B4D81}"/>
              </a:ext>
            </a:extLst>
          </p:cNvPr>
          <p:cNvPicPr>
            <a:picLocks noGrp="1" noChangeAspect="1"/>
          </p:cNvPicPr>
          <p:nvPr>
            <p:ph sz="quarter" idx="13"/>
          </p:nvPr>
        </p:nvPicPr>
        <p:blipFill>
          <a:blip r:embed="rId2"/>
          <a:stretch>
            <a:fillRect/>
          </a:stretch>
        </p:blipFill>
        <p:spPr>
          <a:xfrm>
            <a:off x="561155" y="502828"/>
            <a:ext cx="4954080" cy="5498084"/>
          </a:xfrm>
        </p:spPr>
      </p:pic>
      <p:sp>
        <p:nvSpPr>
          <p:cNvPr id="4" name="Date Placeholder 3">
            <a:extLst>
              <a:ext uri="{FF2B5EF4-FFF2-40B4-BE49-F238E27FC236}">
                <a16:creationId xmlns:a16="http://schemas.microsoft.com/office/drawing/2014/main" id="{6293460C-8D5E-D6E3-D802-116FD050D5F9}"/>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EF616D06-23B9-FB56-EE59-8ED792D5B2A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5237DF-A4C5-0326-5A54-AA984CE8873C}"/>
              </a:ext>
            </a:extLst>
          </p:cNvPr>
          <p:cNvSpPr>
            <a:spLocks noGrp="1"/>
          </p:cNvSpPr>
          <p:nvPr>
            <p:ph type="sldNum" sz="quarter" idx="12"/>
          </p:nvPr>
        </p:nvSpPr>
        <p:spPr/>
        <p:txBody>
          <a:bodyPr/>
          <a:lstStyle/>
          <a:p>
            <a:fld id="{CC057153-B650-4DEB-B370-79DDCFDCE934}" type="slidenum">
              <a:rPr lang="en-US" smtClean="0"/>
              <a:t>43</a:t>
            </a:fld>
            <a:endParaRPr lang="en-US"/>
          </a:p>
        </p:txBody>
      </p:sp>
      <p:sp>
        <p:nvSpPr>
          <p:cNvPr id="8" name="Title 1">
            <a:extLst>
              <a:ext uri="{FF2B5EF4-FFF2-40B4-BE49-F238E27FC236}">
                <a16:creationId xmlns:a16="http://schemas.microsoft.com/office/drawing/2014/main" id="{745F931D-2ADC-335D-F11E-45624DCAA397}"/>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2125348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861B-1200-1852-B07C-BD2D7180BC4F}"/>
              </a:ext>
            </a:extLst>
          </p:cNvPr>
          <p:cNvSpPr>
            <a:spLocks noGrp="1"/>
          </p:cNvSpPr>
          <p:nvPr>
            <p:ph type="ctrTitle"/>
          </p:nvPr>
        </p:nvSpPr>
        <p:spPr/>
        <p:txBody>
          <a:bodyPr/>
          <a:lstStyle/>
          <a:p>
            <a:r>
              <a:rPr lang="en-US"/>
              <a:t>Inline table value functions</a:t>
            </a:r>
            <a:br>
              <a:rPr lang="en-US"/>
            </a:br>
            <a:r>
              <a:rPr lang="en-US"/>
              <a:t>(IVTFs)</a:t>
            </a:r>
          </a:p>
        </p:txBody>
      </p:sp>
      <p:sp>
        <p:nvSpPr>
          <p:cNvPr id="3" name="Content Placeholder 2">
            <a:extLst>
              <a:ext uri="{FF2B5EF4-FFF2-40B4-BE49-F238E27FC236}">
                <a16:creationId xmlns:a16="http://schemas.microsoft.com/office/drawing/2014/main" id="{8C1A59E1-8493-B6E9-758A-C968833D566E}"/>
              </a:ext>
            </a:extLst>
          </p:cNvPr>
          <p:cNvSpPr>
            <a:spLocks noGrp="1"/>
          </p:cNvSpPr>
          <p:nvPr>
            <p:ph type="subTitle" idx="1"/>
          </p:nvPr>
        </p:nvSpPr>
        <p:spPr/>
        <p:txBody>
          <a:bodyPr/>
          <a:lstStyle/>
          <a:p>
            <a:r>
              <a:rPr lang="en-US"/>
              <a:t>WIlliam Wang</a:t>
            </a:r>
          </a:p>
        </p:txBody>
      </p:sp>
      <p:sp>
        <p:nvSpPr>
          <p:cNvPr id="4" name="Date Placeholder 3">
            <a:extLst>
              <a:ext uri="{FF2B5EF4-FFF2-40B4-BE49-F238E27FC236}">
                <a16:creationId xmlns:a16="http://schemas.microsoft.com/office/drawing/2014/main" id="{9B335B38-CA8D-1BE1-4251-29A990F99B85}"/>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55BBB898-1F7C-DFF3-25D1-2464C3CFFC6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F519E888-DDCA-530C-60F1-30B7B20AEEF1}"/>
              </a:ext>
            </a:extLst>
          </p:cNvPr>
          <p:cNvSpPr>
            <a:spLocks noGrp="1"/>
          </p:cNvSpPr>
          <p:nvPr>
            <p:ph type="sldNum" sz="quarter" idx="12"/>
          </p:nvPr>
        </p:nvSpPr>
        <p:spPr/>
        <p:txBody>
          <a:bodyPr/>
          <a:lstStyle/>
          <a:p>
            <a:fld id="{CC057153-B650-4DEB-B370-79DDCFDCE934}" type="slidenum">
              <a:rPr lang="en-US" smtClean="0"/>
              <a:t>44</a:t>
            </a:fld>
            <a:endParaRPr lang="en-US"/>
          </a:p>
        </p:txBody>
      </p:sp>
    </p:spTree>
    <p:extLst>
      <p:ext uri="{BB962C8B-B14F-4D97-AF65-F5344CB8AC3E}">
        <p14:creationId xmlns:p14="http://schemas.microsoft.com/office/powerpoint/2010/main" val="32351308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798E9-54A7-706F-3CA6-5BF297B2AE0D}"/>
              </a:ext>
            </a:extLst>
          </p:cNvPr>
          <p:cNvSpPr>
            <a:spLocks noGrp="1"/>
          </p:cNvSpPr>
          <p:nvPr>
            <p:ph type="title"/>
          </p:nvPr>
        </p:nvSpPr>
        <p:spPr>
          <a:xfrm>
            <a:off x="7733467" y="1718382"/>
            <a:ext cx="4109129" cy="3041722"/>
          </a:xfrm>
        </p:spPr>
        <p:txBody>
          <a:bodyPr>
            <a:normAutofit/>
          </a:bodyPr>
          <a:lstStyle/>
          <a:p>
            <a:r>
              <a:rPr lang="en-US" sz="2800">
                <a:latin typeface="Times New Roman"/>
                <a:ea typeface="+mj-lt"/>
                <a:cs typeface="+mj-lt"/>
              </a:rPr>
              <a:t>Combines sales data from four yearly tables (2015–2018) into a single result set.</a:t>
            </a:r>
            <a:br>
              <a:rPr lang="en-US" sz="2800">
                <a:latin typeface="Times New Roman"/>
                <a:ea typeface="+mj-lt"/>
                <a:cs typeface="+mj-lt"/>
              </a:rPr>
            </a:br>
            <a:br>
              <a:rPr lang="en-US" sz="2800">
                <a:latin typeface="Times New Roman"/>
              </a:rPr>
            </a:br>
            <a:r>
              <a:rPr lang="en-US" sz="2800">
                <a:latin typeface="Times New Roman"/>
              </a:rPr>
              <a:t>IVTFs are like parameterized views.</a:t>
            </a:r>
            <a:endParaRPr lang="en-US" sz="2800">
              <a:latin typeface="Times New Roman"/>
              <a:cs typeface="Times New Roman"/>
            </a:endParaRPr>
          </a:p>
        </p:txBody>
      </p:sp>
      <p:pic>
        <p:nvPicPr>
          <p:cNvPr id="9" name="Content Placeholder 8" descr="A screenshot of a computer&#10;&#10;AI-generated content may be incorrect.">
            <a:extLst>
              <a:ext uri="{FF2B5EF4-FFF2-40B4-BE49-F238E27FC236}">
                <a16:creationId xmlns:a16="http://schemas.microsoft.com/office/drawing/2014/main" id="{F8BB3DF2-CD28-BCBD-99F6-76B3810AB0BD}"/>
              </a:ext>
            </a:extLst>
          </p:cNvPr>
          <p:cNvPicPr>
            <a:picLocks noGrp="1" noChangeAspect="1"/>
          </p:cNvPicPr>
          <p:nvPr>
            <p:ph sz="quarter" idx="13"/>
          </p:nvPr>
        </p:nvPicPr>
        <p:blipFill>
          <a:blip r:embed="rId2"/>
          <a:stretch>
            <a:fillRect/>
          </a:stretch>
        </p:blipFill>
        <p:spPr>
          <a:xfrm>
            <a:off x="196599" y="910339"/>
            <a:ext cx="7293454" cy="4654311"/>
          </a:xfrm>
        </p:spPr>
      </p:pic>
      <p:sp>
        <p:nvSpPr>
          <p:cNvPr id="4" name="Date Placeholder 3">
            <a:extLst>
              <a:ext uri="{FF2B5EF4-FFF2-40B4-BE49-F238E27FC236}">
                <a16:creationId xmlns:a16="http://schemas.microsoft.com/office/drawing/2014/main" id="{5745948E-450E-7C57-0AE0-D4ABB476A008}"/>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C0EA1D5C-1FB4-2A20-9032-3F03923C7CC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B9E2DCC-BCE4-166B-D2FA-FF1EF08057A6}"/>
              </a:ext>
            </a:extLst>
          </p:cNvPr>
          <p:cNvSpPr>
            <a:spLocks noGrp="1"/>
          </p:cNvSpPr>
          <p:nvPr>
            <p:ph type="sldNum" sz="quarter" idx="12"/>
          </p:nvPr>
        </p:nvSpPr>
        <p:spPr/>
        <p:txBody>
          <a:bodyPr/>
          <a:lstStyle/>
          <a:p>
            <a:fld id="{CC057153-B650-4DEB-B370-79DDCFDCE934}" type="slidenum">
              <a:rPr lang="en-US" smtClean="0"/>
              <a:t>45</a:t>
            </a:fld>
            <a:endParaRPr lang="en-US"/>
          </a:p>
        </p:txBody>
      </p:sp>
      <p:sp>
        <p:nvSpPr>
          <p:cNvPr id="8" name="Title 1">
            <a:extLst>
              <a:ext uri="{FF2B5EF4-FFF2-40B4-BE49-F238E27FC236}">
                <a16:creationId xmlns:a16="http://schemas.microsoft.com/office/drawing/2014/main" id="{1C654091-6B7D-F9BD-D01C-14A973FF9842}"/>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27553620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49CA8-3D2A-2974-808E-47FFC85C0BB9}"/>
              </a:ext>
            </a:extLst>
          </p:cNvPr>
          <p:cNvSpPr>
            <a:spLocks noGrp="1"/>
          </p:cNvSpPr>
          <p:nvPr>
            <p:ph type="title"/>
          </p:nvPr>
        </p:nvSpPr>
        <p:spPr>
          <a:xfrm>
            <a:off x="7316523" y="1517098"/>
            <a:ext cx="4528177" cy="3275969"/>
          </a:xfrm>
        </p:spPr>
        <p:txBody>
          <a:bodyPr>
            <a:normAutofit/>
          </a:bodyPr>
          <a:lstStyle/>
          <a:p>
            <a:r>
              <a:rPr lang="en-US" sz="2800">
                <a:latin typeface="Times New Roman"/>
                <a:ea typeface="+mj-lt"/>
                <a:cs typeface="+mj-lt"/>
              </a:rPr>
              <a:t>Returns a filtered list of vehicle stock prices (make, model, cost) based on a provided brand name (e.g., 'Toyota'). It acts like a parameterized view, allowing dynamic filtering when called in queries.</a:t>
            </a:r>
            <a:endParaRPr lang="en-US" sz="2800">
              <a:latin typeface="Avenir Next LT Pro"/>
            </a:endParaRPr>
          </a:p>
        </p:txBody>
      </p:sp>
      <p:pic>
        <p:nvPicPr>
          <p:cNvPr id="9" name="Content Placeholder 8" descr="A screenshot of a computer&#10;&#10;AI-generated content may be incorrect.">
            <a:extLst>
              <a:ext uri="{FF2B5EF4-FFF2-40B4-BE49-F238E27FC236}">
                <a16:creationId xmlns:a16="http://schemas.microsoft.com/office/drawing/2014/main" id="{D2175694-B1BA-D298-D7ED-CD0966F8BF3E}"/>
              </a:ext>
            </a:extLst>
          </p:cNvPr>
          <p:cNvPicPr>
            <a:picLocks noGrp="1" noChangeAspect="1"/>
          </p:cNvPicPr>
          <p:nvPr>
            <p:ph sz="quarter" idx="13"/>
          </p:nvPr>
        </p:nvPicPr>
        <p:blipFill>
          <a:blip r:embed="rId2"/>
          <a:stretch>
            <a:fillRect/>
          </a:stretch>
        </p:blipFill>
        <p:spPr>
          <a:xfrm>
            <a:off x="11847" y="1347952"/>
            <a:ext cx="7159752" cy="3592178"/>
          </a:xfrm>
        </p:spPr>
      </p:pic>
      <p:sp>
        <p:nvSpPr>
          <p:cNvPr id="4" name="Date Placeholder 3">
            <a:extLst>
              <a:ext uri="{FF2B5EF4-FFF2-40B4-BE49-F238E27FC236}">
                <a16:creationId xmlns:a16="http://schemas.microsoft.com/office/drawing/2014/main" id="{54718DEA-C7A1-6381-3FE9-E3956DB669AB}"/>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4C300A72-BAD4-82A6-8CAA-962E80CD080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531EA70-7712-6981-2C3B-F9BAEA4F254A}"/>
              </a:ext>
            </a:extLst>
          </p:cNvPr>
          <p:cNvSpPr>
            <a:spLocks noGrp="1"/>
          </p:cNvSpPr>
          <p:nvPr>
            <p:ph type="sldNum" sz="quarter" idx="12"/>
          </p:nvPr>
        </p:nvSpPr>
        <p:spPr/>
        <p:txBody>
          <a:bodyPr/>
          <a:lstStyle/>
          <a:p>
            <a:fld id="{CC057153-B650-4DEB-B370-79DDCFDCE934}" type="slidenum">
              <a:rPr lang="en-US" smtClean="0"/>
              <a:t>46</a:t>
            </a:fld>
            <a:endParaRPr lang="en-US"/>
          </a:p>
        </p:txBody>
      </p:sp>
      <p:sp>
        <p:nvSpPr>
          <p:cNvPr id="8" name="Title 1">
            <a:extLst>
              <a:ext uri="{FF2B5EF4-FFF2-40B4-BE49-F238E27FC236}">
                <a16:creationId xmlns:a16="http://schemas.microsoft.com/office/drawing/2014/main" id="{17DE67F9-F72C-9B84-8397-2522B496A290}"/>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1046975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6B12D-AE36-8317-C6E7-DD06F857A43D}"/>
              </a:ext>
            </a:extLst>
          </p:cNvPr>
          <p:cNvSpPr>
            <a:spLocks noGrp="1"/>
          </p:cNvSpPr>
          <p:nvPr>
            <p:ph type="title"/>
          </p:nvPr>
        </p:nvSpPr>
        <p:spPr>
          <a:xfrm>
            <a:off x="5208136" y="1863033"/>
            <a:ext cx="5505487" cy="2856569"/>
          </a:xfrm>
        </p:spPr>
        <p:txBody>
          <a:bodyPr>
            <a:normAutofit/>
          </a:bodyPr>
          <a:lstStyle/>
          <a:p>
            <a:r>
              <a:rPr lang="en-US" sz="2800">
                <a:latin typeface="Times New Roman"/>
                <a:ea typeface="+mj-lt"/>
                <a:cs typeface="+mj-lt"/>
              </a:rPr>
              <a:t>Extracts budget data for a specific year and month combination from the Reference.Budget table. The function returns key budget details including value, description, and elements, filtered dynamically by the input parameters.</a:t>
            </a:r>
            <a:endParaRPr lang="en-US" sz="2800">
              <a:latin typeface="Times New Roman"/>
            </a:endParaRPr>
          </a:p>
        </p:txBody>
      </p:sp>
      <p:pic>
        <p:nvPicPr>
          <p:cNvPr id="9" name="Content Placeholder 8" descr="A screenshot of a computer&#10;&#10;AI-generated content may be incorrect.">
            <a:extLst>
              <a:ext uri="{FF2B5EF4-FFF2-40B4-BE49-F238E27FC236}">
                <a16:creationId xmlns:a16="http://schemas.microsoft.com/office/drawing/2014/main" id="{FAC7B8AE-5F0D-944C-F9E9-74ABA1B8F1FB}"/>
              </a:ext>
            </a:extLst>
          </p:cNvPr>
          <p:cNvPicPr>
            <a:picLocks noGrp="1" noChangeAspect="1"/>
          </p:cNvPicPr>
          <p:nvPr>
            <p:ph sz="quarter" idx="13"/>
          </p:nvPr>
        </p:nvPicPr>
        <p:blipFill>
          <a:blip r:embed="rId2"/>
          <a:stretch>
            <a:fillRect/>
          </a:stretch>
        </p:blipFill>
        <p:spPr>
          <a:xfrm>
            <a:off x="188880" y="395665"/>
            <a:ext cx="4390290" cy="5669280"/>
          </a:xfrm>
        </p:spPr>
      </p:pic>
      <p:sp>
        <p:nvSpPr>
          <p:cNvPr id="4" name="Date Placeholder 3">
            <a:extLst>
              <a:ext uri="{FF2B5EF4-FFF2-40B4-BE49-F238E27FC236}">
                <a16:creationId xmlns:a16="http://schemas.microsoft.com/office/drawing/2014/main" id="{91BF52A3-A43E-A33D-9689-AB7C066F7571}"/>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67A183E1-C256-D2C9-6206-8B576CE4E02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97895A4-5742-3C16-BCE6-7602B13C3EF2}"/>
              </a:ext>
            </a:extLst>
          </p:cNvPr>
          <p:cNvSpPr>
            <a:spLocks noGrp="1"/>
          </p:cNvSpPr>
          <p:nvPr>
            <p:ph type="sldNum" sz="quarter" idx="12"/>
          </p:nvPr>
        </p:nvSpPr>
        <p:spPr/>
        <p:txBody>
          <a:bodyPr/>
          <a:lstStyle/>
          <a:p>
            <a:fld id="{CC057153-B650-4DEB-B370-79DDCFDCE934}" type="slidenum">
              <a:rPr lang="en-US" smtClean="0"/>
              <a:t>47</a:t>
            </a:fld>
            <a:endParaRPr lang="en-US"/>
          </a:p>
        </p:txBody>
      </p:sp>
      <p:sp>
        <p:nvSpPr>
          <p:cNvPr id="8" name="Title 1">
            <a:extLst>
              <a:ext uri="{FF2B5EF4-FFF2-40B4-BE49-F238E27FC236}">
                <a16:creationId xmlns:a16="http://schemas.microsoft.com/office/drawing/2014/main" id="{18A303EF-5C2E-78F3-03BC-7265BE6A0EF7}"/>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19300508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F435D-FB67-5AF7-0BC2-0706388E3E5D}"/>
              </a:ext>
            </a:extLst>
          </p:cNvPr>
          <p:cNvSpPr>
            <a:spLocks noGrp="1"/>
          </p:cNvSpPr>
          <p:nvPr>
            <p:ph type="title"/>
          </p:nvPr>
        </p:nvSpPr>
        <p:spPr>
          <a:xfrm>
            <a:off x="7143995" y="1272684"/>
            <a:ext cx="4700705" cy="3462873"/>
          </a:xfrm>
        </p:spPr>
        <p:txBody>
          <a:bodyPr>
            <a:noAutofit/>
          </a:bodyPr>
          <a:lstStyle/>
          <a:p>
            <a:r>
              <a:rPr lang="en-US" sz="2800">
                <a:latin typeface="Times New Roman"/>
                <a:ea typeface="+mj-lt"/>
                <a:cs typeface="+mj-lt"/>
              </a:rPr>
              <a:t>Retrieves exchange rate history for a specific 3-letter currency code (like 'USD' or 'EUR'). The function returns the date, currency code, and exchange rate filtered by the input parameter, acting like a targeted currency query tool.</a:t>
            </a:r>
            <a:endParaRPr lang="en-US" sz="2800">
              <a:latin typeface="Times New Roman"/>
              <a:cs typeface="Times New Roman"/>
            </a:endParaRPr>
          </a:p>
        </p:txBody>
      </p:sp>
      <p:pic>
        <p:nvPicPr>
          <p:cNvPr id="9" name="Content Placeholder 8" descr="A screenshot of a computer&#10;&#10;AI-generated content may be incorrect.">
            <a:extLst>
              <a:ext uri="{FF2B5EF4-FFF2-40B4-BE49-F238E27FC236}">
                <a16:creationId xmlns:a16="http://schemas.microsoft.com/office/drawing/2014/main" id="{F18A23DF-5264-3467-7C97-4B7AD9C1A053}"/>
              </a:ext>
            </a:extLst>
          </p:cNvPr>
          <p:cNvPicPr>
            <a:picLocks noGrp="1" noChangeAspect="1"/>
          </p:cNvPicPr>
          <p:nvPr>
            <p:ph sz="quarter" idx="13"/>
          </p:nvPr>
        </p:nvPicPr>
        <p:blipFill>
          <a:blip r:embed="rId2"/>
          <a:stretch>
            <a:fillRect/>
          </a:stretch>
        </p:blipFill>
        <p:spPr>
          <a:xfrm>
            <a:off x="200553" y="952392"/>
            <a:ext cx="6696075" cy="4095750"/>
          </a:xfrm>
        </p:spPr>
      </p:pic>
      <p:sp>
        <p:nvSpPr>
          <p:cNvPr id="4" name="Date Placeholder 3">
            <a:extLst>
              <a:ext uri="{FF2B5EF4-FFF2-40B4-BE49-F238E27FC236}">
                <a16:creationId xmlns:a16="http://schemas.microsoft.com/office/drawing/2014/main" id="{E6274F55-0028-6E99-0D5B-20BCF23E7D47}"/>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4866456A-1136-2F0D-8572-0F34AA88F9A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8305CFEE-CAB6-39DE-0A78-63C312F5FD71}"/>
              </a:ext>
            </a:extLst>
          </p:cNvPr>
          <p:cNvSpPr>
            <a:spLocks noGrp="1"/>
          </p:cNvSpPr>
          <p:nvPr>
            <p:ph type="sldNum" sz="quarter" idx="12"/>
          </p:nvPr>
        </p:nvSpPr>
        <p:spPr/>
        <p:txBody>
          <a:bodyPr/>
          <a:lstStyle/>
          <a:p>
            <a:fld id="{CC057153-B650-4DEB-B370-79DDCFDCE934}" type="slidenum">
              <a:rPr lang="en-US" smtClean="0"/>
              <a:t>48</a:t>
            </a:fld>
            <a:endParaRPr lang="en-US"/>
          </a:p>
        </p:txBody>
      </p:sp>
      <p:sp>
        <p:nvSpPr>
          <p:cNvPr id="8" name="Title 1">
            <a:extLst>
              <a:ext uri="{FF2B5EF4-FFF2-40B4-BE49-F238E27FC236}">
                <a16:creationId xmlns:a16="http://schemas.microsoft.com/office/drawing/2014/main" id="{EBCD490F-16F8-F7A1-1FCD-2CA55283E970}"/>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233704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A9C0B-4096-D3FA-721A-379F78F4C0D0}"/>
              </a:ext>
            </a:extLst>
          </p:cNvPr>
          <p:cNvSpPr>
            <a:spLocks noGrp="1"/>
          </p:cNvSpPr>
          <p:nvPr>
            <p:ph type="title"/>
          </p:nvPr>
        </p:nvSpPr>
        <p:spPr>
          <a:xfrm>
            <a:off x="7172748" y="1531476"/>
            <a:ext cx="4945120" cy="2815892"/>
          </a:xfrm>
        </p:spPr>
        <p:txBody>
          <a:bodyPr>
            <a:normAutofit/>
          </a:bodyPr>
          <a:lstStyle/>
          <a:p>
            <a:r>
              <a:rPr lang="en-US" sz="2800">
                <a:latin typeface="Times New Roman"/>
                <a:ea typeface="+mj-lt"/>
                <a:cs typeface="+mj-lt"/>
              </a:rPr>
              <a:t>Returns marketing classifications (MakeName, MarketingType) filtered by a specific vehicle brand parameter. Acts as a parameterized lookup for marketing categories.</a:t>
            </a:r>
            <a:endParaRPr lang="en-US" sz="2800">
              <a:latin typeface="Times New Roman"/>
            </a:endParaRPr>
          </a:p>
        </p:txBody>
      </p:sp>
      <p:pic>
        <p:nvPicPr>
          <p:cNvPr id="9" name="Content Placeholder 8" descr="A close-up of a computer screen&#10;&#10;AI-generated content may be incorrect.">
            <a:extLst>
              <a:ext uri="{FF2B5EF4-FFF2-40B4-BE49-F238E27FC236}">
                <a16:creationId xmlns:a16="http://schemas.microsoft.com/office/drawing/2014/main" id="{AFE9E40A-37F4-57E6-BC80-96E3AB78EABF}"/>
              </a:ext>
            </a:extLst>
          </p:cNvPr>
          <p:cNvPicPr>
            <a:picLocks noGrp="1" noChangeAspect="1"/>
          </p:cNvPicPr>
          <p:nvPr>
            <p:ph sz="quarter" idx="13"/>
          </p:nvPr>
        </p:nvPicPr>
        <p:blipFill>
          <a:blip r:embed="rId2"/>
          <a:stretch>
            <a:fillRect/>
          </a:stretch>
        </p:blipFill>
        <p:spPr>
          <a:xfrm>
            <a:off x="-2530" y="1162673"/>
            <a:ext cx="7159752" cy="3186357"/>
          </a:xfrm>
        </p:spPr>
      </p:pic>
      <p:sp>
        <p:nvSpPr>
          <p:cNvPr id="4" name="Date Placeholder 3">
            <a:extLst>
              <a:ext uri="{FF2B5EF4-FFF2-40B4-BE49-F238E27FC236}">
                <a16:creationId xmlns:a16="http://schemas.microsoft.com/office/drawing/2014/main" id="{BE4A2F8A-5613-54B0-4925-29E5FD69D729}"/>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33BA62ED-2AE6-BC76-117D-E3FA3F707538}"/>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439948E-F53C-E9AE-4E82-8BCF25ABCE07}"/>
              </a:ext>
            </a:extLst>
          </p:cNvPr>
          <p:cNvSpPr>
            <a:spLocks noGrp="1"/>
          </p:cNvSpPr>
          <p:nvPr>
            <p:ph type="sldNum" sz="quarter" idx="12"/>
          </p:nvPr>
        </p:nvSpPr>
        <p:spPr/>
        <p:txBody>
          <a:bodyPr/>
          <a:lstStyle/>
          <a:p>
            <a:fld id="{CC057153-B650-4DEB-B370-79DDCFDCE934}" type="slidenum">
              <a:rPr lang="en-US" smtClean="0"/>
              <a:t>49</a:t>
            </a:fld>
            <a:endParaRPr lang="en-US"/>
          </a:p>
        </p:txBody>
      </p:sp>
      <p:sp>
        <p:nvSpPr>
          <p:cNvPr id="8" name="Title 1">
            <a:extLst>
              <a:ext uri="{FF2B5EF4-FFF2-40B4-BE49-F238E27FC236}">
                <a16:creationId xmlns:a16="http://schemas.microsoft.com/office/drawing/2014/main" id="{6B6410A5-C925-CBC0-B808-49728C9D5875}"/>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1096596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35143C-FC4F-2A25-63E0-27E01BA46B85}"/>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5704636-11C5-D4C7-B33E-0E71489CB8C0}"/>
              </a:ext>
            </a:extLst>
          </p:cNvPr>
          <p:cNvGraphicFramePr>
            <a:graphicFrameLocks noGrp="1"/>
          </p:cNvGraphicFramePr>
          <p:nvPr>
            <p:extLst>
              <p:ext uri="{D42A27DB-BD31-4B8C-83A1-F6EECF244321}">
                <p14:modId xmlns:p14="http://schemas.microsoft.com/office/powerpoint/2010/main" val="882463783"/>
              </p:ext>
            </p:extLst>
          </p:nvPr>
        </p:nvGraphicFramePr>
        <p:xfrm>
          <a:off x="400538" y="1172307"/>
          <a:ext cx="11646880" cy="3947221"/>
        </p:xfrm>
        <a:graphic>
          <a:graphicData uri="http://schemas.openxmlformats.org/drawingml/2006/table">
            <a:tbl>
              <a:tblPr bandRow="1">
                <a:tableStyleId>{5C22544A-7EE6-4342-B048-85BDC9FD1C3A}</a:tableStyleId>
              </a:tblPr>
              <a:tblGrid>
                <a:gridCol w="2911720">
                  <a:extLst>
                    <a:ext uri="{9D8B030D-6E8A-4147-A177-3AD203B41FA5}">
                      <a16:colId xmlns:a16="http://schemas.microsoft.com/office/drawing/2014/main" val="900191611"/>
                    </a:ext>
                  </a:extLst>
                </a:gridCol>
                <a:gridCol w="2911720">
                  <a:extLst>
                    <a:ext uri="{9D8B030D-6E8A-4147-A177-3AD203B41FA5}">
                      <a16:colId xmlns:a16="http://schemas.microsoft.com/office/drawing/2014/main" val="3584213453"/>
                    </a:ext>
                  </a:extLst>
                </a:gridCol>
                <a:gridCol w="2911720">
                  <a:extLst>
                    <a:ext uri="{9D8B030D-6E8A-4147-A177-3AD203B41FA5}">
                      <a16:colId xmlns:a16="http://schemas.microsoft.com/office/drawing/2014/main" val="1529050153"/>
                    </a:ext>
                  </a:extLst>
                </a:gridCol>
                <a:gridCol w="2911720">
                  <a:extLst>
                    <a:ext uri="{9D8B030D-6E8A-4147-A177-3AD203B41FA5}">
                      <a16:colId xmlns:a16="http://schemas.microsoft.com/office/drawing/2014/main" val="957056133"/>
                    </a:ext>
                  </a:extLst>
                </a:gridCol>
              </a:tblGrid>
              <a:tr h="358560">
                <a:tc>
                  <a:txBody>
                    <a:bodyPr/>
                    <a:lstStyle/>
                    <a:p>
                      <a:pPr algn="ctr" rtl="0" fontAlgn="t">
                        <a:buNone/>
                      </a:pPr>
                      <a:r>
                        <a:rPr lang="en-US" sz="1300" b="1">
                          <a:effectLst/>
                          <a:latin typeface="Comfortaa"/>
                        </a:rPr>
                        <a:t>From Table</a:t>
                      </a:r>
                      <a:endParaRPr lang="en-US">
                        <a:effectLst/>
                      </a:endParaRPr>
                    </a:p>
                  </a:txBody>
                  <a:tcPr marL="63500" marR="63500" marT="63500" marB="63500">
                    <a:lnL>
                      <a:noFill/>
                    </a:lnL>
                    <a:lnR>
                      <a:noFill/>
                    </a:lnR>
                    <a:lnT>
                      <a:noFill/>
                    </a:lnT>
                    <a:lnB>
                      <a:noFill/>
                    </a:lnB>
                    <a:noFill/>
                  </a:tcPr>
                </a:tc>
                <a:tc>
                  <a:txBody>
                    <a:bodyPr/>
                    <a:lstStyle/>
                    <a:p>
                      <a:pPr algn="ctr" rtl="0" fontAlgn="t">
                        <a:buNone/>
                      </a:pPr>
                      <a:r>
                        <a:rPr lang="en-US" sz="1300" b="1">
                          <a:effectLst/>
                          <a:latin typeface="Comfortaa"/>
                        </a:rPr>
                        <a:t>To Table</a:t>
                      </a:r>
                      <a:endParaRPr lang="en-US">
                        <a:effectLst/>
                      </a:endParaRPr>
                    </a:p>
                  </a:txBody>
                  <a:tcPr marL="63500" marR="63500" marT="63500" marB="63500">
                    <a:lnL>
                      <a:noFill/>
                    </a:lnL>
                    <a:lnR>
                      <a:noFill/>
                    </a:lnR>
                    <a:lnT>
                      <a:noFill/>
                    </a:lnT>
                    <a:lnB>
                      <a:noFill/>
                    </a:lnB>
                    <a:noFill/>
                  </a:tcPr>
                </a:tc>
                <a:tc>
                  <a:txBody>
                    <a:bodyPr/>
                    <a:lstStyle/>
                    <a:p>
                      <a:pPr algn="ctr" rtl="0" fontAlgn="t">
                        <a:buNone/>
                      </a:pPr>
                      <a:r>
                        <a:rPr lang="en-US" sz="1300" b="1">
                          <a:effectLst/>
                          <a:latin typeface="Comfortaa"/>
                        </a:rPr>
                        <a:t>Cardinality</a:t>
                      </a:r>
                      <a:endParaRPr lang="en-US">
                        <a:effectLst/>
                      </a:endParaRPr>
                    </a:p>
                  </a:txBody>
                  <a:tcPr marL="63500" marR="63500" marT="63500" marB="63500">
                    <a:lnL>
                      <a:noFill/>
                    </a:lnL>
                    <a:lnR>
                      <a:noFill/>
                    </a:lnR>
                    <a:lnT>
                      <a:noFill/>
                    </a:lnT>
                    <a:lnB>
                      <a:noFill/>
                    </a:lnB>
                    <a:noFill/>
                  </a:tcPr>
                </a:tc>
                <a:tc>
                  <a:txBody>
                    <a:bodyPr/>
                    <a:lstStyle/>
                    <a:p>
                      <a:pPr algn="ctr" rtl="0" fontAlgn="t">
                        <a:buNone/>
                      </a:pPr>
                      <a:r>
                        <a:rPr lang="en-US" sz="1300" b="1">
                          <a:effectLst/>
                          <a:latin typeface="Comfortaa"/>
                        </a:rPr>
                        <a:t>Notes</a:t>
                      </a:r>
                      <a:endParaRPr lang="en-US">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3980361905"/>
                  </a:ext>
                </a:extLst>
              </a:tr>
              <a:tr h="358560">
                <a:tc>
                  <a:txBody>
                    <a:bodyPr/>
                    <a:lstStyle/>
                    <a:p>
                      <a:pPr rtl="0" fontAlgn="t">
                        <a:buNone/>
                      </a:pPr>
                      <a:r>
                        <a:rPr lang="en-US" sz="1300" b="1">
                          <a:solidFill>
                            <a:schemeClr val="tx1"/>
                          </a:solidFill>
                          <a:effectLst/>
                          <a:latin typeface="Roboto Mono"/>
                        </a:rPr>
                        <a:t>Country</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b="1">
                          <a:solidFill>
                            <a:schemeClr val="tx1"/>
                          </a:solidFill>
                          <a:effectLst/>
                          <a:latin typeface="Roboto Mono"/>
                        </a:rPr>
                        <a:t>Customer</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1:N</a:t>
                      </a:r>
                      <a:endParaRPr lang="en-US">
                        <a:effectLst/>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Each country has many customers</a:t>
                      </a:r>
                      <a:endParaRPr lang="en-US">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460059907"/>
                  </a:ext>
                </a:extLst>
              </a:tr>
              <a:tr h="573695">
                <a:tc>
                  <a:txBody>
                    <a:bodyPr/>
                    <a:lstStyle/>
                    <a:p>
                      <a:pPr rtl="0" fontAlgn="t">
                        <a:buNone/>
                      </a:pPr>
                      <a:r>
                        <a:rPr lang="en-US" sz="1300" b="1">
                          <a:solidFill>
                            <a:schemeClr val="tx1"/>
                          </a:solidFill>
                          <a:effectLst/>
                          <a:latin typeface="Roboto Mono"/>
                        </a:rPr>
                        <a:t>Country</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b="1">
                          <a:solidFill>
                            <a:schemeClr val="tx1"/>
                          </a:solidFill>
                          <a:effectLst/>
                          <a:latin typeface="Roboto Mono"/>
                        </a:rPr>
                        <a:t>Make</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1:N</a:t>
                      </a:r>
                      <a:endParaRPr lang="en-US">
                        <a:effectLst/>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Each country can be origin of many makes</a:t>
                      </a:r>
                      <a:endParaRPr lang="en-US">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2939550443"/>
                  </a:ext>
                </a:extLst>
              </a:tr>
              <a:tr h="358560">
                <a:tc>
                  <a:txBody>
                    <a:bodyPr/>
                    <a:lstStyle/>
                    <a:p>
                      <a:pPr rtl="0" fontAlgn="t">
                        <a:buNone/>
                      </a:pPr>
                      <a:r>
                        <a:rPr lang="en-US" sz="1300" b="1">
                          <a:solidFill>
                            <a:schemeClr val="tx1"/>
                          </a:solidFill>
                          <a:effectLst/>
                          <a:latin typeface="Roboto Mono"/>
                        </a:rPr>
                        <a:t>Color</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b="1">
                          <a:solidFill>
                            <a:schemeClr val="tx1"/>
                          </a:solidFill>
                          <a:effectLst/>
                          <a:latin typeface="Roboto Mono"/>
                        </a:rPr>
                        <a:t>Stock</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1:N</a:t>
                      </a:r>
                      <a:endParaRPr lang="en-US">
                        <a:effectLst/>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Each color used in many vehicles</a:t>
                      </a:r>
                      <a:endParaRPr lang="en-US">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2181162680"/>
                  </a:ext>
                </a:extLst>
              </a:tr>
              <a:tr h="358560">
                <a:tc>
                  <a:txBody>
                    <a:bodyPr/>
                    <a:lstStyle/>
                    <a:p>
                      <a:pPr rtl="0" fontAlgn="t">
                        <a:buNone/>
                      </a:pPr>
                      <a:r>
                        <a:rPr lang="en-US" sz="1300" b="1">
                          <a:solidFill>
                            <a:schemeClr val="tx1"/>
                          </a:solidFill>
                          <a:effectLst/>
                          <a:latin typeface="Roboto Mono"/>
                        </a:rPr>
                        <a:t>Make</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b="1">
                          <a:solidFill>
                            <a:schemeClr val="tx1"/>
                          </a:solidFill>
                          <a:effectLst/>
                          <a:latin typeface="Roboto Mono"/>
                        </a:rPr>
                        <a:t>Model</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1:N</a:t>
                      </a:r>
                      <a:endParaRPr lang="en-US">
                        <a:effectLst/>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A make has many models</a:t>
                      </a:r>
                      <a:endParaRPr lang="en-US">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2275880952"/>
                  </a:ext>
                </a:extLst>
              </a:tr>
              <a:tr h="358560">
                <a:tc>
                  <a:txBody>
                    <a:bodyPr/>
                    <a:lstStyle/>
                    <a:p>
                      <a:pPr rtl="0" fontAlgn="t">
                        <a:buNone/>
                      </a:pPr>
                      <a:r>
                        <a:rPr lang="en-US" sz="1300" b="1">
                          <a:solidFill>
                            <a:schemeClr val="tx1"/>
                          </a:solidFill>
                          <a:effectLst/>
                          <a:latin typeface="Roboto Mono"/>
                        </a:rPr>
                        <a:t>Model</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b="1">
                          <a:solidFill>
                            <a:schemeClr val="tx1"/>
                          </a:solidFill>
                          <a:effectLst/>
                          <a:latin typeface="Roboto Mono"/>
                        </a:rPr>
                        <a:t>Stock</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1:N</a:t>
                      </a:r>
                      <a:endParaRPr lang="en-US">
                        <a:effectLst/>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A model maps to many stock vehicles</a:t>
                      </a:r>
                      <a:endParaRPr lang="en-US">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3354139548"/>
                  </a:ext>
                </a:extLst>
              </a:tr>
              <a:tr h="358560">
                <a:tc>
                  <a:txBody>
                    <a:bodyPr/>
                    <a:lstStyle/>
                    <a:p>
                      <a:pPr rtl="0" fontAlgn="t">
                        <a:buNone/>
                      </a:pPr>
                      <a:r>
                        <a:rPr lang="en-US" sz="1300" b="1">
                          <a:solidFill>
                            <a:schemeClr val="tx1"/>
                          </a:solidFill>
                          <a:effectLst/>
                          <a:latin typeface="Roboto Mono"/>
                        </a:rPr>
                        <a:t>Customer</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b="1">
                          <a:solidFill>
                            <a:schemeClr val="tx1"/>
                          </a:solidFill>
                          <a:effectLst/>
                          <a:latin typeface="Roboto Mono"/>
                        </a:rPr>
                        <a:t>Sales</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1:N</a:t>
                      </a:r>
                      <a:endParaRPr lang="en-US">
                        <a:effectLst/>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A customer can place many sales orders</a:t>
                      </a:r>
                      <a:endParaRPr lang="en-US">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2758950562"/>
                  </a:ext>
                </a:extLst>
              </a:tr>
              <a:tr h="358560">
                <a:tc>
                  <a:txBody>
                    <a:bodyPr/>
                    <a:lstStyle/>
                    <a:p>
                      <a:pPr rtl="0" fontAlgn="t">
                        <a:buNone/>
                      </a:pPr>
                      <a:r>
                        <a:rPr lang="en-US" sz="1300" b="1">
                          <a:solidFill>
                            <a:schemeClr val="tx1"/>
                          </a:solidFill>
                          <a:effectLst/>
                          <a:latin typeface="Roboto Mono"/>
                        </a:rPr>
                        <a:t>Sales</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b="1" err="1">
                          <a:solidFill>
                            <a:schemeClr val="tx1"/>
                          </a:solidFill>
                          <a:effectLst/>
                          <a:latin typeface="Roboto Mono"/>
                        </a:rPr>
                        <a:t>SalesDetails</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1:N</a:t>
                      </a:r>
                      <a:endParaRPr lang="en-US">
                        <a:effectLst/>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A sale has many line items</a:t>
                      </a:r>
                      <a:endParaRPr lang="en-US">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922391123"/>
                  </a:ext>
                </a:extLst>
              </a:tr>
              <a:tr h="358560">
                <a:tc>
                  <a:txBody>
                    <a:bodyPr/>
                    <a:lstStyle/>
                    <a:p>
                      <a:pPr rtl="0" fontAlgn="t">
                        <a:buNone/>
                      </a:pPr>
                      <a:r>
                        <a:rPr lang="en-US" sz="1300" b="1">
                          <a:solidFill>
                            <a:schemeClr val="tx1"/>
                          </a:solidFill>
                          <a:effectLst/>
                          <a:latin typeface="Roboto Mono"/>
                        </a:rPr>
                        <a:t>Stock</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b="1" err="1">
                          <a:solidFill>
                            <a:schemeClr val="tx1"/>
                          </a:solidFill>
                          <a:effectLst/>
                          <a:latin typeface="Roboto Mono"/>
                        </a:rPr>
                        <a:t>SalesDetails</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1:1 or 1:N</a:t>
                      </a:r>
                      <a:endParaRPr lang="en-US">
                        <a:effectLst/>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Ideally 1:1 (one car sold once)</a:t>
                      </a:r>
                      <a:endParaRPr lang="en-US">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3984075190"/>
                  </a:ext>
                </a:extLst>
              </a:tr>
              <a:tr h="505046">
                <a:tc>
                  <a:txBody>
                    <a:bodyPr/>
                    <a:lstStyle/>
                    <a:p>
                      <a:pPr rtl="0" fontAlgn="t">
                        <a:buNone/>
                      </a:pPr>
                      <a:r>
                        <a:rPr lang="en-US" sz="1300" b="1">
                          <a:solidFill>
                            <a:schemeClr val="tx1"/>
                          </a:solidFill>
                          <a:effectLst/>
                          <a:latin typeface="Roboto Mono"/>
                        </a:rPr>
                        <a:t>Color</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b="1">
                          <a:solidFill>
                            <a:schemeClr val="tx1"/>
                          </a:solidFill>
                          <a:effectLst/>
                          <a:latin typeface="Roboto Mono"/>
                        </a:rPr>
                        <a:t>PivotTable</a:t>
                      </a:r>
                      <a:endParaRPr lang="en-US" b="1">
                        <a:solidFill>
                          <a:schemeClr val="tx1"/>
                        </a:solidFill>
                        <a:effectLst/>
                        <a:latin typeface="Roboto Mono"/>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1:1</a:t>
                      </a:r>
                      <a:endParaRPr lang="en-US">
                        <a:effectLst/>
                      </a:endParaRPr>
                    </a:p>
                  </a:txBody>
                  <a:tcPr marL="63500" marR="63500" marT="63500" marB="63500">
                    <a:lnL>
                      <a:noFill/>
                    </a:lnL>
                    <a:lnR>
                      <a:noFill/>
                    </a:lnR>
                    <a:lnT>
                      <a:noFill/>
                    </a:lnT>
                    <a:lnB>
                      <a:noFill/>
                    </a:lnB>
                    <a:noFill/>
                  </a:tcPr>
                </a:tc>
                <a:tc>
                  <a:txBody>
                    <a:bodyPr/>
                    <a:lstStyle/>
                    <a:p>
                      <a:pPr rtl="0" fontAlgn="t">
                        <a:buNone/>
                      </a:pPr>
                      <a:r>
                        <a:rPr lang="en-US" sz="1300">
                          <a:effectLst/>
                          <a:latin typeface="Comfortaa"/>
                        </a:rPr>
                        <a:t>One color per Pivot row</a:t>
                      </a:r>
                      <a:endParaRPr lang="en-US">
                        <a:effectLst/>
                      </a:endParaRPr>
                    </a:p>
                  </a:txBody>
                  <a:tcPr marL="63500" marR="63500" marT="63500" marB="63500">
                    <a:lnL>
                      <a:noFill/>
                    </a:lnL>
                    <a:lnR>
                      <a:noFill/>
                    </a:lnR>
                    <a:lnT>
                      <a:noFill/>
                    </a:lnT>
                    <a:lnB>
                      <a:noFill/>
                    </a:lnB>
                    <a:noFill/>
                  </a:tcPr>
                </a:tc>
                <a:extLst>
                  <a:ext uri="{0D108BD9-81ED-4DB2-BD59-A6C34878D82A}">
                    <a16:rowId xmlns:a16="http://schemas.microsoft.com/office/drawing/2014/main" val="918396911"/>
                  </a:ext>
                </a:extLst>
              </a:tr>
            </a:tbl>
          </a:graphicData>
        </a:graphic>
      </p:graphicFrame>
      <p:sp>
        <p:nvSpPr>
          <p:cNvPr id="4" name="TextBox 3">
            <a:extLst>
              <a:ext uri="{FF2B5EF4-FFF2-40B4-BE49-F238E27FC236}">
                <a16:creationId xmlns:a16="http://schemas.microsoft.com/office/drawing/2014/main" id="{FFDBA92C-5729-BCB3-BAF0-C87A98F949A5}"/>
              </a:ext>
            </a:extLst>
          </p:cNvPr>
          <p:cNvSpPr txBox="1"/>
          <p:nvPr/>
        </p:nvSpPr>
        <p:spPr>
          <a:xfrm>
            <a:off x="2633785" y="435707"/>
            <a:ext cx="678766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latin typeface="Comfortaa"/>
              </a:rPr>
              <a:t>📘 Summary Table Of Cardinality</a:t>
            </a:r>
            <a:endParaRPr lang="en-US" sz="2800"/>
          </a:p>
        </p:txBody>
      </p:sp>
    </p:spTree>
    <p:extLst>
      <p:ext uri="{BB962C8B-B14F-4D97-AF65-F5344CB8AC3E}">
        <p14:creationId xmlns:p14="http://schemas.microsoft.com/office/powerpoint/2010/main" val="27088334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1451A-61E5-AEEB-3D41-222B009D7509}"/>
              </a:ext>
            </a:extLst>
          </p:cNvPr>
          <p:cNvSpPr>
            <a:spLocks noGrp="1"/>
          </p:cNvSpPr>
          <p:nvPr>
            <p:ph type="title"/>
          </p:nvPr>
        </p:nvSpPr>
        <p:spPr>
          <a:xfrm>
            <a:off x="7704712" y="2164080"/>
            <a:ext cx="3866819" cy="2542723"/>
          </a:xfrm>
        </p:spPr>
        <p:txBody>
          <a:bodyPr>
            <a:normAutofit/>
          </a:bodyPr>
          <a:lstStyle/>
          <a:p>
            <a:r>
              <a:rPr lang="en-US" sz="2800">
                <a:latin typeface="Times New Roman"/>
                <a:ea typeface="+mj-lt"/>
                <a:cs typeface="+mj-lt"/>
              </a:rPr>
              <a:t>Returns customer marketing data (CUST, Country, SpendCapacity) filtered by a specified country parameter.</a:t>
            </a:r>
            <a:endParaRPr lang="en-US" sz="2800">
              <a:latin typeface="Avenir Next LT Pro"/>
            </a:endParaRPr>
          </a:p>
        </p:txBody>
      </p:sp>
      <p:pic>
        <p:nvPicPr>
          <p:cNvPr id="9" name="Content Placeholder 8" descr="A black and white text&#10;&#10;AI-generated content may be incorrect.">
            <a:extLst>
              <a:ext uri="{FF2B5EF4-FFF2-40B4-BE49-F238E27FC236}">
                <a16:creationId xmlns:a16="http://schemas.microsoft.com/office/drawing/2014/main" id="{7D4CCF1D-200C-3630-7F2C-F870BAECC1F2}"/>
              </a:ext>
            </a:extLst>
          </p:cNvPr>
          <p:cNvPicPr>
            <a:picLocks noGrp="1" noChangeAspect="1"/>
          </p:cNvPicPr>
          <p:nvPr>
            <p:ph sz="quarter" idx="13"/>
          </p:nvPr>
        </p:nvPicPr>
        <p:blipFill>
          <a:blip r:embed="rId2"/>
          <a:stretch>
            <a:fillRect/>
          </a:stretch>
        </p:blipFill>
        <p:spPr>
          <a:xfrm>
            <a:off x="198753" y="1232564"/>
            <a:ext cx="7159752" cy="3995482"/>
          </a:xfrm>
        </p:spPr>
      </p:pic>
      <p:sp>
        <p:nvSpPr>
          <p:cNvPr id="4" name="Date Placeholder 3">
            <a:extLst>
              <a:ext uri="{FF2B5EF4-FFF2-40B4-BE49-F238E27FC236}">
                <a16:creationId xmlns:a16="http://schemas.microsoft.com/office/drawing/2014/main" id="{9E840A2E-C3D5-0B3F-5A02-0CB7B2F52455}"/>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4C1EB1ED-D527-9BF6-7579-6FCAD507649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64487CC3-8D03-38AB-1009-3AC63C6D38ED}"/>
              </a:ext>
            </a:extLst>
          </p:cNvPr>
          <p:cNvSpPr>
            <a:spLocks noGrp="1"/>
          </p:cNvSpPr>
          <p:nvPr>
            <p:ph type="sldNum" sz="quarter" idx="12"/>
          </p:nvPr>
        </p:nvSpPr>
        <p:spPr/>
        <p:txBody>
          <a:bodyPr/>
          <a:lstStyle/>
          <a:p>
            <a:fld id="{CC057153-B650-4DEB-B370-79DDCFDCE934}" type="slidenum">
              <a:rPr lang="en-US" smtClean="0"/>
              <a:t>50</a:t>
            </a:fld>
            <a:endParaRPr lang="en-US"/>
          </a:p>
        </p:txBody>
      </p:sp>
      <p:sp>
        <p:nvSpPr>
          <p:cNvPr id="8" name="Title 1">
            <a:extLst>
              <a:ext uri="{FF2B5EF4-FFF2-40B4-BE49-F238E27FC236}">
                <a16:creationId xmlns:a16="http://schemas.microsoft.com/office/drawing/2014/main" id="{60E27A6C-A8DA-FBF9-ABCB-8A48C4963EB8}"/>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958918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09E85-9874-5EF6-D327-C481F867187C}"/>
              </a:ext>
            </a:extLst>
          </p:cNvPr>
          <p:cNvSpPr>
            <a:spLocks noGrp="1"/>
          </p:cNvSpPr>
          <p:nvPr>
            <p:ph type="title"/>
          </p:nvPr>
        </p:nvSpPr>
        <p:spPr>
          <a:xfrm>
            <a:off x="6727051" y="2221591"/>
            <a:ext cx="3550516" cy="1967627"/>
          </a:xfrm>
        </p:spPr>
        <p:txBody>
          <a:bodyPr>
            <a:normAutofit/>
          </a:bodyPr>
          <a:lstStyle/>
          <a:p>
            <a:r>
              <a:rPr lang="en-US" sz="2800">
                <a:latin typeface="Times New Roman"/>
                <a:ea typeface="+mj-lt"/>
                <a:cs typeface="+mj-lt"/>
              </a:rPr>
              <a:t>Returns sales budget details filtered by year and month parameters.</a:t>
            </a:r>
            <a:endParaRPr lang="en-US" sz="2800">
              <a:latin typeface="Times New Roman"/>
            </a:endParaRPr>
          </a:p>
        </p:txBody>
      </p:sp>
      <p:pic>
        <p:nvPicPr>
          <p:cNvPr id="9" name="Content Placeholder 8" descr="A screenshot of a computer&#10;&#10;AI-generated content may be incorrect.">
            <a:extLst>
              <a:ext uri="{FF2B5EF4-FFF2-40B4-BE49-F238E27FC236}">
                <a16:creationId xmlns:a16="http://schemas.microsoft.com/office/drawing/2014/main" id="{A756B53C-E428-82E3-31D3-578C0A74A21B}"/>
              </a:ext>
            </a:extLst>
          </p:cNvPr>
          <p:cNvPicPr>
            <a:picLocks noGrp="1" noChangeAspect="1"/>
          </p:cNvPicPr>
          <p:nvPr>
            <p:ph sz="quarter" idx="13"/>
          </p:nvPr>
        </p:nvPicPr>
        <p:blipFill>
          <a:blip r:embed="rId2"/>
          <a:stretch>
            <a:fillRect/>
          </a:stretch>
        </p:blipFill>
        <p:spPr>
          <a:xfrm>
            <a:off x="378293" y="1025087"/>
            <a:ext cx="5305425" cy="4352925"/>
          </a:xfrm>
        </p:spPr>
      </p:pic>
      <p:sp>
        <p:nvSpPr>
          <p:cNvPr id="4" name="Date Placeholder 3">
            <a:extLst>
              <a:ext uri="{FF2B5EF4-FFF2-40B4-BE49-F238E27FC236}">
                <a16:creationId xmlns:a16="http://schemas.microsoft.com/office/drawing/2014/main" id="{8DF7B611-8217-DDC8-9822-E8D480D64BDA}"/>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A31AAC4D-930B-A502-1705-4A68DC46898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37A1DA9D-56EB-ECE5-13F2-46F4E73B003D}"/>
              </a:ext>
            </a:extLst>
          </p:cNvPr>
          <p:cNvSpPr>
            <a:spLocks noGrp="1"/>
          </p:cNvSpPr>
          <p:nvPr>
            <p:ph type="sldNum" sz="quarter" idx="12"/>
          </p:nvPr>
        </p:nvSpPr>
        <p:spPr/>
        <p:txBody>
          <a:bodyPr/>
          <a:lstStyle/>
          <a:p>
            <a:fld id="{CC057153-B650-4DEB-B370-79DDCFDCE934}" type="slidenum">
              <a:rPr lang="en-US" smtClean="0"/>
              <a:t>51</a:t>
            </a:fld>
            <a:endParaRPr lang="en-US"/>
          </a:p>
        </p:txBody>
      </p:sp>
      <p:sp>
        <p:nvSpPr>
          <p:cNvPr id="8" name="Title 1">
            <a:extLst>
              <a:ext uri="{FF2B5EF4-FFF2-40B4-BE49-F238E27FC236}">
                <a16:creationId xmlns:a16="http://schemas.microsoft.com/office/drawing/2014/main" id="{6F81337A-1F68-FE09-211B-F9954290E30F}"/>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2203844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E200-431D-3E62-C4C6-53648518266C}"/>
              </a:ext>
            </a:extLst>
          </p:cNvPr>
          <p:cNvSpPr>
            <a:spLocks noGrp="1"/>
          </p:cNvSpPr>
          <p:nvPr>
            <p:ph type="title"/>
          </p:nvPr>
        </p:nvSpPr>
        <p:spPr>
          <a:xfrm>
            <a:off x="7287768" y="1617741"/>
            <a:ext cx="4283761" cy="3376609"/>
          </a:xfrm>
        </p:spPr>
        <p:txBody>
          <a:bodyPr>
            <a:normAutofit/>
          </a:bodyPr>
          <a:lstStyle/>
          <a:p>
            <a:r>
              <a:rPr lang="en-US" sz="2800">
                <a:latin typeface="Times New Roman"/>
                <a:ea typeface="+mj-lt"/>
                <a:cs typeface="+mj-lt"/>
              </a:rPr>
              <a:t>Returns the sales category thresholds and description that match the specified value parameter. Identifies which predefined value range (e.g., "High", "Medium", "Low") the input falls into.</a:t>
            </a:r>
            <a:endParaRPr lang="en-US" sz="2800">
              <a:latin typeface="Avenir Next LT Pro"/>
            </a:endParaRPr>
          </a:p>
        </p:txBody>
      </p:sp>
      <p:pic>
        <p:nvPicPr>
          <p:cNvPr id="9" name="Content Placeholder 8" descr="A black and white text on a white background&#10;&#10;AI-generated content may be incorrect.">
            <a:extLst>
              <a:ext uri="{FF2B5EF4-FFF2-40B4-BE49-F238E27FC236}">
                <a16:creationId xmlns:a16="http://schemas.microsoft.com/office/drawing/2014/main" id="{2072E053-35F9-E690-CE0A-95C6309E11CC}"/>
              </a:ext>
            </a:extLst>
          </p:cNvPr>
          <p:cNvPicPr>
            <a:picLocks noGrp="1" noChangeAspect="1"/>
          </p:cNvPicPr>
          <p:nvPr>
            <p:ph sz="quarter" idx="13"/>
          </p:nvPr>
        </p:nvPicPr>
        <p:blipFill>
          <a:blip r:embed="rId2"/>
          <a:stretch>
            <a:fillRect/>
          </a:stretch>
        </p:blipFill>
        <p:spPr>
          <a:xfrm>
            <a:off x="196330" y="928310"/>
            <a:ext cx="6877050" cy="4057650"/>
          </a:xfrm>
        </p:spPr>
      </p:pic>
      <p:sp>
        <p:nvSpPr>
          <p:cNvPr id="4" name="Date Placeholder 3">
            <a:extLst>
              <a:ext uri="{FF2B5EF4-FFF2-40B4-BE49-F238E27FC236}">
                <a16:creationId xmlns:a16="http://schemas.microsoft.com/office/drawing/2014/main" id="{F55BF342-D02A-A13E-3311-B1880E783F29}"/>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E0C1D501-990E-7752-4AAC-5E2D42E9FBE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51584412-4760-4A83-D42E-A1F3A8E6E506}"/>
              </a:ext>
            </a:extLst>
          </p:cNvPr>
          <p:cNvSpPr>
            <a:spLocks noGrp="1"/>
          </p:cNvSpPr>
          <p:nvPr>
            <p:ph type="sldNum" sz="quarter" idx="12"/>
          </p:nvPr>
        </p:nvSpPr>
        <p:spPr/>
        <p:txBody>
          <a:bodyPr/>
          <a:lstStyle/>
          <a:p>
            <a:fld id="{CC057153-B650-4DEB-B370-79DDCFDCE934}" type="slidenum">
              <a:rPr lang="en-US" smtClean="0"/>
              <a:t>52</a:t>
            </a:fld>
            <a:endParaRPr lang="en-US"/>
          </a:p>
        </p:txBody>
      </p:sp>
      <p:sp>
        <p:nvSpPr>
          <p:cNvPr id="8" name="Title 1">
            <a:extLst>
              <a:ext uri="{FF2B5EF4-FFF2-40B4-BE49-F238E27FC236}">
                <a16:creationId xmlns:a16="http://schemas.microsoft.com/office/drawing/2014/main" id="{76CD56EE-DBE8-2FCE-85AA-CDB3EA2C99EB}"/>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36404227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026BF-D248-8BA9-12AA-C4F0415F7038}"/>
              </a:ext>
            </a:extLst>
          </p:cNvPr>
          <p:cNvSpPr>
            <a:spLocks noGrp="1"/>
          </p:cNvSpPr>
          <p:nvPr>
            <p:ph type="title"/>
          </p:nvPr>
        </p:nvSpPr>
        <p:spPr>
          <a:xfrm>
            <a:off x="7532183" y="1905288"/>
            <a:ext cx="4312517" cy="2068270"/>
          </a:xfrm>
        </p:spPr>
        <p:txBody>
          <a:bodyPr>
            <a:normAutofit/>
          </a:bodyPr>
          <a:lstStyle/>
          <a:p>
            <a:r>
              <a:rPr lang="en-US" sz="2800">
                <a:latin typeface="Times New Roman"/>
                <a:ea typeface="+mj-lt"/>
                <a:cs typeface="+mj-lt"/>
              </a:rPr>
              <a:t>Filters staff records by department parameter, returning employee IDs, names, manager IDs, and departments.</a:t>
            </a:r>
            <a:endParaRPr lang="en-US" sz="2800">
              <a:latin typeface="Times New Roman"/>
            </a:endParaRPr>
          </a:p>
        </p:txBody>
      </p:sp>
      <p:pic>
        <p:nvPicPr>
          <p:cNvPr id="9" name="Content Placeholder 8" descr="A close up of a document&#10;&#10;AI-generated content may be incorrect.">
            <a:extLst>
              <a:ext uri="{FF2B5EF4-FFF2-40B4-BE49-F238E27FC236}">
                <a16:creationId xmlns:a16="http://schemas.microsoft.com/office/drawing/2014/main" id="{0A43CE8F-FD62-87B9-0FE9-78EB090F52D2}"/>
              </a:ext>
            </a:extLst>
          </p:cNvPr>
          <p:cNvPicPr>
            <a:picLocks noGrp="1" noChangeAspect="1"/>
          </p:cNvPicPr>
          <p:nvPr>
            <p:ph sz="quarter" idx="13"/>
          </p:nvPr>
        </p:nvPicPr>
        <p:blipFill>
          <a:blip r:embed="rId2"/>
          <a:stretch>
            <a:fillRect/>
          </a:stretch>
        </p:blipFill>
        <p:spPr>
          <a:xfrm>
            <a:off x="371281" y="866409"/>
            <a:ext cx="7159752" cy="4123944"/>
          </a:xfrm>
        </p:spPr>
      </p:pic>
      <p:sp>
        <p:nvSpPr>
          <p:cNvPr id="4" name="Date Placeholder 3">
            <a:extLst>
              <a:ext uri="{FF2B5EF4-FFF2-40B4-BE49-F238E27FC236}">
                <a16:creationId xmlns:a16="http://schemas.microsoft.com/office/drawing/2014/main" id="{8DE66BD9-904C-4E9B-0932-25EE9570B453}"/>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AB66F2F0-3BB6-483E-4369-F3E62183767E}"/>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BB91591-7D15-556C-6CA7-167323FE3142}"/>
              </a:ext>
            </a:extLst>
          </p:cNvPr>
          <p:cNvSpPr>
            <a:spLocks noGrp="1"/>
          </p:cNvSpPr>
          <p:nvPr>
            <p:ph type="sldNum" sz="quarter" idx="12"/>
          </p:nvPr>
        </p:nvSpPr>
        <p:spPr/>
        <p:txBody>
          <a:bodyPr/>
          <a:lstStyle/>
          <a:p>
            <a:fld id="{CC057153-B650-4DEB-B370-79DDCFDCE934}" type="slidenum">
              <a:rPr lang="en-US" smtClean="0"/>
              <a:t>53</a:t>
            </a:fld>
            <a:endParaRPr lang="en-US"/>
          </a:p>
        </p:txBody>
      </p:sp>
      <p:sp>
        <p:nvSpPr>
          <p:cNvPr id="8" name="Title 1">
            <a:extLst>
              <a:ext uri="{FF2B5EF4-FFF2-40B4-BE49-F238E27FC236}">
                <a16:creationId xmlns:a16="http://schemas.microsoft.com/office/drawing/2014/main" id="{129D52FC-AA2C-A7C1-78D6-6CF40C17D4D9}"/>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23043906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BCAD0-839F-1778-BEBF-C16402ACB282}"/>
              </a:ext>
            </a:extLst>
          </p:cNvPr>
          <p:cNvSpPr>
            <a:spLocks noGrp="1"/>
          </p:cNvSpPr>
          <p:nvPr>
            <p:ph type="title"/>
          </p:nvPr>
        </p:nvSpPr>
        <p:spPr>
          <a:xfrm>
            <a:off x="7187126" y="1387702"/>
            <a:ext cx="4657572" cy="3836684"/>
          </a:xfrm>
        </p:spPr>
        <p:txBody>
          <a:bodyPr>
            <a:normAutofit/>
          </a:bodyPr>
          <a:lstStyle/>
          <a:p>
            <a:r>
              <a:rPr lang="en-US" sz="2800">
                <a:latin typeface="Times New Roman"/>
                <a:ea typeface="+mj-lt"/>
                <a:cs typeface="+mj-lt"/>
              </a:rPr>
              <a:t>Returns staff hierarchy records filtered by a specific manager ID parameter. Shows all employees who directly report to the given manager, including their department and hierarchy details.</a:t>
            </a:r>
            <a:endParaRPr lang="en-US" sz="2800">
              <a:latin typeface="Times New Roman"/>
            </a:endParaRPr>
          </a:p>
        </p:txBody>
      </p:sp>
      <p:pic>
        <p:nvPicPr>
          <p:cNvPr id="9" name="Content Placeholder 8" descr="A screenshot of a computer&#10;&#10;AI-generated content may be incorrect.">
            <a:extLst>
              <a:ext uri="{FF2B5EF4-FFF2-40B4-BE49-F238E27FC236}">
                <a16:creationId xmlns:a16="http://schemas.microsoft.com/office/drawing/2014/main" id="{F096EA39-B376-BEFD-0F43-7E37693371B4}"/>
              </a:ext>
            </a:extLst>
          </p:cNvPr>
          <p:cNvPicPr>
            <a:picLocks noGrp="1" noChangeAspect="1"/>
          </p:cNvPicPr>
          <p:nvPr>
            <p:ph sz="quarter" idx="13"/>
          </p:nvPr>
        </p:nvPicPr>
        <p:blipFill>
          <a:blip r:embed="rId2"/>
          <a:stretch>
            <a:fillRect/>
          </a:stretch>
        </p:blipFill>
        <p:spPr>
          <a:xfrm>
            <a:off x="186535" y="737899"/>
            <a:ext cx="6810375" cy="4467225"/>
          </a:xfrm>
        </p:spPr>
      </p:pic>
      <p:sp>
        <p:nvSpPr>
          <p:cNvPr id="4" name="Date Placeholder 3">
            <a:extLst>
              <a:ext uri="{FF2B5EF4-FFF2-40B4-BE49-F238E27FC236}">
                <a16:creationId xmlns:a16="http://schemas.microsoft.com/office/drawing/2014/main" id="{649F2D90-F49F-EB8D-9C13-E21E2A25C7AA}"/>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60E35A63-1E7A-C367-E108-ECCB20A6595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05F40AD-12F5-0415-585F-9ECAF583D4F6}"/>
              </a:ext>
            </a:extLst>
          </p:cNvPr>
          <p:cNvSpPr>
            <a:spLocks noGrp="1"/>
          </p:cNvSpPr>
          <p:nvPr>
            <p:ph type="sldNum" sz="quarter" idx="12"/>
          </p:nvPr>
        </p:nvSpPr>
        <p:spPr/>
        <p:txBody>
          <a:bodyPr/>
          <a:lstStyle/>
          <a:p>
            <a:fld id="{CC057153-B650-4DEB-B370-79DDCFDCE934}" type="slidenum">
              <a:rPr lang="en-US" smtClean="0"/>
              <a:t>54</a:t>
            </a:fld>
            <a:endParaRPr lang="en-US"/>
          </a:p>
        </p:txBody>
      </p:sp>
      <p:sp>
        <p:nvSpPr>
          <p:cNvPr id="8" name="Title 1">
            <a:extLst>
              <a:ext uri="{FF2B5EF4-FFF2-40B4-BE49-F238E27FC236}">
                <a16:creationId xmlns:a16="http://schemas.microsoft.com/office/drawing/2014/main" id="{3651B7BE-F7EF-1B8B-D481-97D2314523D2}"/>
              </a:ext>
            </a:extLst>
          </p:cNvPr>
          <p:cNvSpPr txBox="1">
            <a:spLocks/>
          </p:cNvSpPr>
          <p:nvPr/>
        </p:nvSpPr>
        <p:spPr>
          <a:xfrm>
            <a:off x="2689" y="567058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3246408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61E40-78F5-53B8-2C57-7B0C9F039AFE}"/>
              </a:ext>
            </a:extLst>
          </p:cNvPr>
          <p:cNvSpPr>
            <a:spLocks noGrp="1"/>
          </p:cNvSpPr>
          <p:nvPr>
            <p:ph type="title"/>
          </p:nvPr>
        </p:nvSpPr>
        <p:spPr>
          <a:xfrm>
            <a:off x="5965051" y="1761515"/>
            <a:ext cx="5606479" cy="3060307"/>
          </a:xfrm>
        </p:spPr>
        <p:txBody>
          <a:bodyPr>
            <a:normAutofit/>
          </a:bodyPr>
          <a:lstStyle/>
          <a:p>
            <a:r>
              <a:rPr lang="en-US" sz="2800">
                <a:latin typeface="Times New Roman"/>
                <a:ea typeface="+mj-lt"/>
                <a:cs typeface="+mj-lt"/>
              </a:rPr>
              <a:t>Filters yearly sales data between specified start and end date parameters. Returns comprehensive sales transaction details including vehicle, customer, costs, and pricing within the date range.</a:t>
            </a:r>
            <a:endParaRPr lang="en-US" sz="2800">
              <a:latin typeface="Times New Roman"/>
            </a:endParaRPr>
          </a:p>
        </p:txBody>
      </p:sp>
      <p:pic>
        <p:nvPicPr>
          <p:cNvPr id="7" name="Content Placeholder 6" descr="A screenshot of a computer&#10;&#10;AI-generated content may be incorrect.">
            <a:extLst>
              <a:ext uri="{FF2B5EF4-FFF2-40B4-BE49-F238E27FC236}">
                <a16:creationId xmlns:a16="http://schemas.microsoft.com/office/drawing/2014/main" id="{7C8A6777-0972-7D74-7540-DAA468DA975E}"/>
              </a:ext>
            </a:extLst>
          </p:cNvPr>
          <p:cNvPicPr>
            <a:picLocks noGrp="1" noChangeAspect="1"/>
          </p:cNvPicPr>
          <p:nvPr>
            <p:ph sz="quarter" idx="13"/>
          </p:nvPr>
        </p:nvPicPr>
        <p:blipFill>
          <a:blip r:embed="rId2"/>
          <a:stretch>
            <a:fillRect/>
          </a:stretch>
        </p:blipFill>
        <p:spPr>
          <a:xfrm>
            <a:off x="191791" y="367449"/>
            <a:ext cx="5288084" cy="5669280"/>
          </a:xfrm>
        </p:spPr>
      </p:pic>
      <p:sp>
        <p:nvSpPr>
          <p:cNvPr id="4" name="Date Placeholder 3">
            <a:extLst>
              <a:ext uri="{FF2B5EF4-FFF2-40B4-BE49-F238E27FC236}">
                <a16:creationId xmlns:a16="http://schemas.microsoft.com/office/drawing/2014/main" id="{62D4FFEC-346A-4564-4A56-7CCCF29FDA7D}"/>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0E4084DC-4CED-E19E-1479-C8872A9C862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568B06C-634B-79AC-52A4-200021329545}"/>
              </a:ext>
            </a:extLst>
          </p:cNvPr>
          <p:cNvSpPr>
            <a:spLocks noGrp="1"/>
          </p:cNvSpPr>
          <p:nvPr>
            <p:ph type="sldNum" sz="quarter" idx="12"/>
          </p:nvPr>
        </p:nvSpPr>
        <p:spPr/>
        <p:txBody>
          <a:bodyPr/>
          <a:lstStyle/>
          <a:p>
            <a:fld id="{CC057153-B650-4DEB-B370-79DDCFDCE934}" type="slidenum">
              <a:rPr lang="en-US" smtClean="0"/>
              <a:t>55</a:t>
            </a:fld>
            <a:endParaRPr lang="en-US"/>
          </a:p>
        </p:txBody>
      </p:sp>
      <p:sp>
        <p:nvSpPr>
          <p:cNvPr id="9" name="Title 1">
            <a:extLst>
              <a:ext uri="{FF2B5EF4-FFF2-40B4-BE49-F238E27FC236}">
                <a16:creationId xmlns:a16="http://schemas.microsoft.com/office/drawing/2014/main" id="{66A35D03-42EA-8C94-CE30-E887B3757214}"/>
              </a:ext>
            </a:extLst>
          </p:cNvPr>
          <p:cNvSpPr txBox="1">
            <a:spLocks/>
          </p:cNvSpPr>
          <p:nvPr/>
        </p:nvSpPr>
        <p:spPr>
          <a:xfrm>
            <a:off x="78889" y="6032538"/>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2645938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6A859-77DF-F698-E466-47F81822C131}"/>
              </a:ext>
            </a:extLst>
          </p:cNvPr>
          <p:cNvSpPr>
            <a:spLocks noGrp="1"/>
          </p:cNvSpPr>
          <p:nvPr>
            <p:ph type="title"/>
          </p:nvPr>
        </p:nvSpPr>
        <p:spPr>
          <a:xfrm>
            <a:off x="5850033" y="2221590"/>
            <a:ext cx="5721497" cy="2082645"/>
          </a:xfrm>
        </p:spPr>
        <p:txBody>
          <a:bodyPr>
            <a:normAutofit/>
          </a:bodyPr>
          <a:lstStyle/>
          <a:p>
            <a:r>
              <a:rPr lang="en-US" sz="2800">
                <a:latin typeface="Times New Roman"/>
                <a:ea typeface="+mj-lt"/>
                <a:cs typeface="+mj-lt"/>
              </a:rPr>
              <a:t>Returns vehicle cost data in GBP filtered by specific make and model parameters. Provides targeted pricing lookup for individual vehicle configurations.</a:t>
            </a:r>
            <a:endParaRPr lang="en-US" sz="2800">
              <a:latin typeface="Times New Roman"/>
            </a:endParaRPr>
          </a:p>
        </p:txBody>
      </p:sp>
      <p:pic>
        <p:nvPicPr>
          <p:cNvPr id="9" name="Content Placeholder 8" descr="A screenshot of a computer&#10;&#10;AI-generated content may be incorrect.">
            <a:extLst>
              <a:ext uri="{FF2B5EF4-FFF2-40B4-BE49-F238E27FC236}">
                <a16:creationId xmlns:a16="http://schemas.microsoft.com/office/drawing/2014/main" id="{3A3067B0-56AF-B24E-1313-939B233F2D8D}"/>
              </a:ext>
            </a:extLst>
          </p:cNvPr>
          <p:cNvPicPr>
            <a:picLocks noGrp="1" noChangeAspect="1"/>
          </p:cNvPicPr>
          <p:nvPr>
            <p:ph sz="quarter" idx="13"/>
          </p:nvPr>
        </p:nvPicPr>
        <p:blipFill>
          <a:blip r:embed="rId2"/>
          <a:stretch>
            <a:fillRect/>
          </a:stretch>
        </p:blipFill>
        <p:spPr>
          <a:xfrm>
            <a:off x="482799" y="954010"/>
            <a:ext cx="5010150" cy="4610100"/>
          </a:xfrm>
        </p:spPr>
      </p:pic>
      <p:sp>
        <p:nvSpPr>
          <p:cNvPr id="4" name="Date Placeholder 3">
            <a:extLst>
              <a:ext uri="{FF2B5EF4-FFF2-40B4-BE49-F238E27FC236}">
                <a16:creationId xmlns:a16="http://schemas.microsoft.com/office/drawing/2014/main" id="{3E3DA4F5-8BF0-7062-7F1C-69856B9901A6}"/>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2C9FA734-78B0-80A5-CC5D-EA26FCB347B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CF8372-26C1-F319-7000-2D8D43D5FBCE}"/>
              </a:ext>
            </a:extLst>
          </p:cNvPr>
          <p:cNvSpPr>
            <a:spLocks noGrp="1"/>
          </p:cNvSpPr>
          <p:nvPr>
            <p:ph type="sldNum" sz="quarter" idx="12"/>
          </p:nvPr>
        </p:nvSpPr>
        <p:spPr/>
        <p:txBody>
          <a:bodyPr/>
          <a:lstStyle/>
          <a:p>
            <a:fld id="{CC057153-B650-4DEB-B370-79DDCFDCE934}" type="slidenum">
              <a:rPr lang="en-US" smtClean="0"/>
              <a:t>56</a:t>
            </a:fld>
            <a:endParaRPr lang="en-US"/>
          </a:p>
        </p:txBody>
      </p:sp>
      <p:sp>
        <p:nvSpPr>
          <p:cNvPr id="8" name="Title 1">
            <a:extLst>
              <a:ext uri="{FF2B5EF4-FFF2-40B4-BE49-F238E27FC236}">
                <a16:creationId xmlns:a16="http://schemas.microsoft.com/office/drawing/2014/main" id="{57F19A6D-20F6-96EE-9125-62AF8816E84F}"/>
              </a:ext>
            </a:extLst>
          </p:cNvPr>
          <p:cNvSpPr txBox="1">
            <a:spLocks/>
          </p:cNvSpPr>
          <p:nvPr/>
        </p:nvSpPr>
        <p:spPr>
          <a:xfrm>
            <a:off x="17066" y="6073154"/>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315224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F943-4C5C-5607-D89F-180778329770}"/>
              </a:ext>
            </a:extLst>
          </p:cNvPr>
          <p:cNvSpPr>
            <a:spLocks noGrp="1"/>
          </p:cNvSpPr>
          <p:nvPr>
            <p:ph type="title"/>
          </p:nvPr>
        </p:nvSpPr>
        <p:spPr>
          <a:xfrm>
            <a:off x="6382696" y="1715752"/>
            <a:ext cx="4366520" cy="2849732"/>
          </a:xfrm>
        </p:spPr>
        <p:txBody>
          <a:bodyPr>
            <a:normAutofit/>
          </a:bodyPr>
          <a:lstStyle/>
          <a:p>
            <a:r>
              <a:rPr lang="en-US" sz="2800">
                <a:latin typeface="Times New Roman"/>
                <a:ea typeface="+mj-lt"/>
                <a:cs typeface="+mj-lt"/>
              </a:rPr>
              <a:t>Filters sales metrics (cost and sale price) by country and vehicle make parameters. Delivers market-specific pricing analysis for targeted brands.</a:t>
            </a:r>
            <a:endParaRPr lang="en-US" sz="2800">
              <a:latin typeface="Times New Roman"/>
            </a:endParaRPr>
          </a:p>
        </p:txBody>
      </p:sp>
      <p:pic>
        <p:nvPicPr>
          <p:cNvPr id="9" name="Content Placeholder 8" descr="A screenshot of a computer&#10;&#10;AI-generated content may be incorrect.">
            <a:extLst>
              <a:ext uri="{FF2B5EF4-FFF2-40B4-BE49-F238E27FC236}">
                <a16:creationId xmlns:a16="http://schemas.microsoft.com/office/drawing/2014/main" id="{A126F375-D7CF-800D-818D-CA227BE46471}"/>
              </a:ext>
            </a:extLst>
          </p:cNvPr>
          <p:cNvPicPr>
            <a:picLocks noGrp="1" noChangeAspect="1"/>
          </p:cNvPicPr>
          <p:nvPr>
            <p:ph sz="quarter" idx="13"/>
          </p:nvPr>
        </p:nvPicPr>
        <p:blipFill>
          <a:blip r:embed="rId2"/>
          <a:stretch>
            <a:fillRect/>
          </a:stretch>
        </p:blipFill>
        <p:spPr>
          <a:xfrm>
            <a:off x="858943" y="846596"/>
            <a:ext cx="4581525" cy="4705350"/>
          </a:xfrm>
        </p:spPr>
      </p:pic>
      <p:sp>
        <p:nvSpPr>
          <p:cNvPr id="4" name="Date Placeholder 3">
            <a:extLst>
              <a:ext uri="{FF2B5EF4-FFF2-40B4-BE49-F238E27FC236}">
                <a16:creationId xmlns:a16="http://schemas.microsoft.com/office/drawing/2014/main" id="{07884A14-86F1-EFC6-879A-1625F1F09419}"/>
              </a:ext>
            </a:extLst>
          </p:cNvPr>
          <p:cNvSpPr>
            <a:spLocks noGrp="1"/>
          </p:cNvSpPr>
          <p:nvPr>
            <p:ph type="dt" sz="half" idx="10"/>
          </p:nvPr>
        </p:nvSpPr>
        <p:spPr/>
        <p:txBody>
          <a:bodyPr/>
          <a:lstStyle/>
          <a:p>
            <a:fld id="{D1F0F950-8312-43D3-9C9E-77C02D7FB419}" type="datetime2">
              <a:rPr lang="en-US" smtClean="0"/>
              <a:t>Sunday, May 18, 2025</a:t>
            </a:fld>
            <a:endParaRPr lang="en-US"/>
          </a:p>
        </p:txBody>
      </p:sp>
      <p:sp>
        <p:nvSpPr>
          <p:cNvPr id="5" name="Footer Placeholder 4">
            <a:extLst>
              <a:ext uri="{FF2B5EF4-FFF2-40B4-BE49-F238E27FC236}">
                <a16:creationId xmlns:a16="http://schemas.microsoft.com/office/drawing/2014/main" id="{0D4762F1-9AFC-337F-9010-1B32B8E9D5D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8B053A4-53B1-1635-D25F-36203FFD73DD}"/>
              </a:ext>
            </a:extLst>
          </p:cNvPr>
          <p:cNvSpPr>
            <a:spLocks noGrp="1"/>
          </p:cNvSpPr>
          <p:nvPr>
            <p:ph type="sldNum" sz="quarter" idx="12"/>
          </p:nvPr>
        </p:nvSpPr>
        <p:spPr/>
        <p:txBody>
          <a:bodyPr/>
          <a:lstStyle/>
          <a:p>
            <a:fld id="{CC057153-B650-4DEB-B370-79DDCFDCE934}" type="slidenum">
              <a:rPr lang="en-US" smtClean="0"/>
              <a:t>57</a:t>
            </a:fld>
            <a:endParaRPr lang="en-US"/>
          </a:p>
        </p:txBody>
      </p:sp>
      <p:sp>
        <p:nvSpPr>
          <p:cNvPr id="8" name="Title 1">
            <a:extLst>
              <a:ext uri="{FF2B5EF4-FFF2-40B4-BE49-F238E27FC236}">
                <a16:creationId xmlns:a16="http://schemas.microsoft.com/office/drawing/2014/main" id="{848F4B2B-E102-3577-C05F-C07F60D87837}"/>
              </a:ext>
            </a:extLst>
          </p:cNvPr>
          <p:cNvSpPr txBox="1">
            <a:spLocks/>
          </p:cNvSpPr>
          <p:nvPr/>
        </p:nvSpPr>
        <p:spPr>
          <a:xfrm>
            <a:off x="12214" y="6061113"/>
            <a:ext cx="2956560" cy="78143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a:t>William Wang</a:t>
            </a:r>
          </a:p>
        </p:txBody>
      </p:sp>
    </p:spTree>
    <p:extLst>
      <p:ext uri="{BB962C8B-B14F-4D97-AF65-F5344CB8AC3E}">
        <p14:creationId xmlns:p14="http://schemas.microsoft.com/office/powerpoint/2010/main" val="21960854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FD5D5-FC72-CC72-699B-DF8ABE5DBB6E}"/>
              </a:ext>
            </a:extLst>
          </p:cNvPr>
          <p:cNvSpPr>
            <a:spLocks noGrp="1"/>
          </p:cNvSpPr>
          <p:nvPr>
            <p:ph type="title"/>
          </p:nvPr>
        </p:nvSpPr>
        <p:spPr>
          <a:xfrm>
            <a:off x="355343" y="195728"/>
            <a:ext cx="8741664" cy="1728216"/>
          </a:xfrm>
        </p:spPr>
        <p:txBody>
          <a:bodyPr>
            <a:normAutofit/>
          </a:bodyPr>
          <a:lstStyle/>
          <a:p>
            <a:r>
              <a:rPr lang="en-US" sz="4400"/>
              <a:t>Check In</a:t>
            </a:r>
          </a:p>
        </p:txBody>
      </p:sp>
      <p:sp>
        <p:nvSpPr>
          <p:cNvPr id="3" name="Content Placeholder 2">
            <a:extLst>
              <a:ext uri="{FF2B5EF4-FFF2-40B4-BE49-F238E27FC236}">
                <a16:creationId xmlns:a16="http://schemas.microsoft.com/office/drawing/2014/main" id="{302C9C17-99F0-6E16-317C-750E57810E97}"/>
              </a:ext>
            </a:extLst>
          </p:cNvPr>
          <p:cNvSpPr>
            <a:spLocks noGrp="1"/>
          </p:cNvSpPr>
          <p:nvPr>
            <p:ph sz="quarter" idx="14"/>
          </p:nvPr>
        </p:nvSpPr>
        <p:spPr>
          <a:xfrm>
            <a:off x="789393" y="3208503"/>
            <a:ext cx="9994392" cy="2877385"/>
          </a:xfrm>
        </p:spPr>
        <p:txBody>
          <a:bodyPr vert="horz" lIns="91440" tIns="45720" rIns="91440" bIns="45720" rtlCol="0" anchor="t">
            <a:noAutofit/>
          </a:bodyPr>
          <a:lstStyle/>
          <a:p>
            <a:pPr marL="342900" indent="-342900">
              <a:buFont typeface="Wingdings" panose="020B0604020202020204" pitchFamily="34" charset="0"/>
              <a:buChar char="Ø"/>
            </a:pPr>
            <a:r>
              <a:rPr lang="en-US" sz="1600"/>
              <a:t>Have we normalized all tables into 3NF, created a comprehensive Physical Data Model, and noted the cardinality of relationships?</a:t>
            </a:r>
          </a:p>
          <a:p>
            <a:pPr marL="342900" indent="-342900">
              <a:buFont typeface="Wingdings" panose="020B0604020202020204" pitchFamily="34" charset="0"/>
              <a:buChar char="Ø"/>
            </a:pPr>
            <a:r>
              <a:rPr lang="en-US" sz="1600"/>
              <a:t>Did we create appropriate UDTs and document them?</a:t>
            </a:r>
          </a:p>
          <a:p>
            <a:pPr marL="342900" indent="-342900">
              <a:buFont typeface="Wingdings" panose="020B0604020202020204" pitchFamily="34" charset="0"/>
              <a:buChar char="Ø"/>
            </a:pPr>
            <a:r>
              <a:rPr lang="en-US" sz="1600"/>
              <a:t>Have we made constraints and ensured data integrity?</a:t>
            </a:r>
          </a:p>
          <a:p>
            <a:pPr marL="342900" indent="-342900">
              <a:buFont typeface="Wingdings" panose="020B0604020202020204" pitchFamily="34" charset="0"/>
              <a:buChar char="Ø"/>
            </a:pPr>
            <a:r>
              <a:rPr lang="en-US" sz="1600"/>
              <a:t>Have we made views and ITVFs?</a:t>
            </a:r>
          </a:p>
          <a:p>
            <a:pPr marL="342900" indent="-342900">
              <a:buFont typeface="Wingdings" panose="020B0604020202020204" pitchFamily="34" charset="0"/>
              <a:buChar char="Ø"/>
            </a:pPr>
            <a:r>
              <a:rPr lang="en-US" sz="1600"/>
              <a:t>Did we clean data from the original database and index our primary keys?</a:t>
            </a:r>
          </a:p>
          <a:p>
            <a:pPr marL="342900" indent="-342900">
              <a:buFont typeface="Wingdings" panose="020B0604020202020204" pitchFamily="34" charset="0"/>
              <a:buChar char="Ø"/>
            </a:pPr>
            <a:r>
              <a:rPr lang="en-US" sz="1600"/>
              <a:t>Did we document everyone's work?</a:t>
            </a:r>
          </a:p>
        </p:txBody>
      </p:sp>
      <p:sp>
        <p:nvSpPr>
          <p:cNvPr id="4" name="Date Placeholder 3">
            <a:extLst>
              <a:ext uri="{FF2B5EF4-FFF2-40B4-BE49-F238E27FC236}">
                <a16:creationId xmlns:a16="http://schemas.microsoft.com/office/drawing/2014/main" id="{5BFCB6CC-8B97-8AB5-44DE-D0D6BDEA1C7B}"/>
              </a:ext>
            </a:extLst>
          </p:cNvPr>
          <p:cNvSpPr>
            <a:spLocks noGrp="1"/>
          </p:cNvSpPr>
          <p:nvPr>
            <p:ph type="dt" sz="half" idx="10"/>
          </p:nvPr>
        </p:nvSpPr>
        <p:spPr/>
        <p:txBody>
          <a:bodyPr/>
          <a:lstStyle/>
          <a:p>
            <a:fld id="{661B624A-932C-46A9-84E8-980FC6637487}" type="datetime2">
              <a:rPr lang="en-US" smtClean="0"/>
              <a:pPr/>
              <a:t>Sunday, May 18, 2025</a:t>
            </a:fld>
            <a:endParaRPr lang="en-US"/>
          </a:p>
        </p:txBody>
      </p:sp>
      <p:sp>
        <p:nvSpPr>
          <p:cNvPr id="6" name="Slide Number Placeholder 5">
            <a:extLst>
              <a:ext uri="{FF2B5EF4-FFF2-40B4-BE49-F238E27FC236}">
                <a16:creationId xmlns:a16="http://schemas.microsoft.com/office/drawing/2014/main" id="{B3237858-4313-CA53-1D1A-AEEA78A16C1D}"/>
              </a:ext>
            </a:extLst>
          </p:cNvPr>
          <p:cNvSpPr>
            <a:spLocks noGrp="1"/>
          </p:cNvSpPr>
          <p:nvPr>
            <p:ph type="sldNum" sz="quarter" idx="12"/>
          </p:nvPr>
        </p:nvSpPr>
        <p:spPr/>
        <p:txBody>
          <a:bodyPr/>
          <a:lstStyle/>
          <a:p>
            <a:fld id="{CC057153-B650-4DEB-B370-79DDCFDCE934}" type="slidenum">
              <a:rPr lang="en-US" smtClean="0"/>
              <a:pPr/>
              <a:t>58</a:t>
            </a:fld>
            <a:endParaRPr lang="en-US"/>
          </a:p>
        </p:txBody>
      </p:sp>
      <p:sp>
        <p:nvSpPr>
          <p:cNvPr id="14" name="TextBox 13">
            <a:extLst>
              <a:ext uri="{FF2B5EF4-FFF2-40B4-BE49-F238E27FC236}">
                <a16:creationId xmlns:a16="http://schemas.microsoft.com/office/drawing/2014/main" id="{2A43C2B4-EFDE-FF0F-EDAD-AF842F6A1C00}"/>
              </a:ext>
            </a:extLst>
          </p:cNvPr>
          <p:cNvSpPr txBox="1"/>
          <p:nvPr/>
        </p:nvSpPr>
        <p:spPr>
          <a:xfrm>
            <a:off x="469726" y="6085693"/>
            <a:ext cx="13735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t>Sabrina</a:t>
            </a:r>
          </a:p>
        </p:txBody>
      </p:sp>
    </p:spTree>
    <p:extLst>
      <p:ext uri="{BB962C8B-B14F-4D97-AF65-F5344CB8AC3E}">
        <p14:creationId xmlns:p14="http://schemas.microsoft.com/office/powerpoint/2010/main" val="25654634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2F8EAF-D9DE-9FD3-ED83-7032E7D7FC06}"/>
              </a:ext>
            </a:extLst>
          </p:cNvPr>
          <p:cNvSpPr>
            <a:spLocks noGrp="1"/>
          </p:cNvSpPr>
          <p:nvPr>
            <p:ph type="title"/>
          </p:nvPr>
        </p:nvSpPr>
        <p:spPr>
          <a:xfrm>
            <a:off x="2275058" y="597512"/>
            <a:ext cx="6922542" cy="2236216"/>
          </a:xfrm>
        </p:spPr>
        <p:txBody>
          <a:bodyPr>
            <a:noAutofit/>
          </a:bodyPr>
          <a:lstStyle/>
          <a:p>
            <a:r>
              <a:rPr lang="en-US" sz="8800"/>
              <a:t>THANK YOU  </a:t>
            </a:r>
          </a:p>
        </p:txBody>
      </p:sp>
      <p:sp>
        <p:nvSpPr>
          <p:cNvPr id="5" name="Content Placeholder 4">
            <a:extLst>
              <a:ext uri="{FF2B5EF4-FFF2-40B4-BE49-F238E27FC236}">
                <a16:creationId xmlns:a16="http://schemas.microsoft.com/office/drawing/2014/main" id="{0EA6679F-0290-515C-BB0F-947C10AC81E4}"/>
              </a:ext>
            </a:extLst>
          </p:cNvPr>
          <p:cNvSpPr>
            <a:spLocks noGrp="1"/>
          </p:cNvSpPr>
          <p:nvPr>
            <p:ph sz="quarter" idx="14"/>
          </p:nvPr>
        </p:nvSpPr>
        <p:spPr>
          <a:xfrm>
            <a:off x="301674" y="3531382"/>
            <a:ext cx="11889622" cy="1806728"/>
          </a:xfrm>
        </p:spPr>
        <p:txBody>
          <a:bodyPr vert="horz" lIns="91440" tIns="45720" rIns="91440" bIns="45720" rtlCol="0" anchor="t">
            <a:noAutofit/>
          </a:bodyPr>
          <a:lstStyle/>
          <a:p>
            <a:r>
              <a:rPr lang="en-US">
                <a:ea typeface="+mn-lt"/>
                <a:cs typeface="+mn-lt"/>
              </a:rPr>
              <a:t>Normalization is important because it ensures a database is structured efficiently by minimizing data redundancy and enforcing data integrity. It organizes data into logical, related tables, which makes it easier to update, maintain, and understand. This leads to more accurate data, reduces the risk of inconsistencies, and supports scalability as the system grows. Overall, normalization is a foundational skill for designing clean, reliable, and high-performance databases.</a:t>
            </a:r>
            <a:endParaRPr lang="en-US"/>
          </a:p>
        </p:txBody>
      </p:sp>
    </p:spTree>
    <p:extLst>
      <p:ext uri="{BB962C8B-B14F-4D97-AF65-F5344CB8AC3E}">
        <p14:creationId xmlns:p14="http://schemas.microsoft.com/office/powerpoint/2010/main" val="2651058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15641C6-C25D-B37F-8DF4-4B06AEC2CF4D}"/>
              </a:ext>
            </a:extLst>
          </p:cNvPr>
          <p:cNvSpPr txBox="1"/>
          <p:nvPr/>
        </p:nvSpPr>
        <p:spPr>
          <a:xfrm>
            <a:off x="577703" y="276447"/>
            <a:ext cx="10283454"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rPr>
              <a:t>Step 2. recreate tables use the script to make constrains and checks. Use the </a:t>
            </a:r>
            <a:r>
              <a:rPr lang="en-US" sz="2400" err="1">
                <a:solidFill>
                  <a:schemeClr val="bg1"/>
                </a:solidFill>
              </a:rPr>
              <a:t>udts</a:t>
            </a:r>
          </a:p>
        </p:txBody>
      </p:sp>
      <p:pic>
        <p:nvPicPr>
          <p:cNvPr id="7" name="Picture 6" descr="A screenshot of a computer code&#10;&#10;AI-generated content may be incorrect.">
            <a:extLst>
              <a:ext uri="{FF2B5EF4-FFF2-40B4-BE49-F238E27FC236}">
                <a16:creationId xmlns:a16="http://schemas.microsoft.com/office/drawing/2014/main" id="{D6EBFA59-1579-1F21-1A12-8659D7A9A2AF}"/>
              </a:ext>
            </a:extLst>
          </p:cNvPr>
          <p:cNvPicPr>
            <a:picLocks noChangeAspect="1"/>
          </p:cNvPicPr>
          <p:nvPr/>
        </p:nvPicPr>
        <p:blipFill>
          <a:blip r:embed="rId2"/>
          <a:stretch>
            <a:fillRect/>
          </a:stretch>
        </p:blipFill>
        <p:spPr>
          <a:xfrm>
            <a:off x="3087541" y="1031136"/>
            <a:ext cx="6008060" cy="5247611"/>
          </a:xfrm>
          <a:prstGeom prst="rect">
            <a:avLst/>
          </a:prstGeom>
        </p:spPr>
      </p:pic>
      <p:sp>
        <p:nvSpPr>
          <p:cNvPr id="11" name="Subtitle 2">
            <a:extLst>
              <a:ext uri="{FF2B5EF4-FFF2-40B4-BE49-F238E27FC236}">
                <a16:creationId xmlns:a16="http://schemas.microsoft.com/office/drawing/2014/main" id="{E678C47E-7E61-F5DE-20EF-F9B9E8D712E4}"/>
              </a:ext>
            </a:extLst>
          </p:cNvPr>
          <p:cNvSpPr>
            <a:spLocks noGrp="1"/>
          </p:cNvSpPr>
          <p:nvPr>
            <p:ph type="subTitle" idx="1"/>
          </p:nvPr>
        </p:nvSpPr>
        <p:spPr>
          <a:xfrm>
            <a:off x="385962" y="5860099"/>
            <a:ext cx="1488630" cy="713374"/>
          </a:xfrm>
        </p:spPr>
        <p:txBody>
          <a:bodyPr/>
          <a:lstStyle/>
          <a:p>
            <a:r>
              <a:rPr lang="en-US"/>
              <a:t>– </a:t>
            </a:r>
            <a:r>
              <a:rPr lang="en-US" err="1"/>
              <a:t>ashly</a:t>
            </a:r>
          </a:p>
        </p:txBody>
      </p:sp>
    </p:spTree>
    <p:extLst>
      <p:ext uri="{BB962C8B-B14F-4D97-AF65-F5344CB8AC3E}">
        <p14:creationId xmlns:p14="http://schemas.microsoft.com/office/powerpoint/2010/main" val="1471035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C4E71-E13B-6311-4E82-D306A87B9CDE}"/>
            </a:ext>
          </a:extLst>
        </p:cNvPr>
        <p:cNvGrpSpPr/>
        <p:nvPr/>
      </p:nvGrpSpPr>
      <p:grpSpPr>
        <a:xfrm>
          <a:off x="0" y="0"/>
          <a:ext cx="0" cy="0"/>
          <a:chOff x="0" y="0"/>
          <a:chExt cx="0" cy="0"/>
        </a:xfrm>
      </p:grpSpPr>
      <p:sp>
        <p:nvSpPr>
          <p:cNvPr id="3" name="Subtitle 2">
            <a:extLst>
              <a:ext uri="{FF2B5EF4-FFF2-40B4-BE49-F238E27FC236}">
                <a16:creationId xmlns:a16="http://schemas.microsoft.com/office/drawing/2014/main" id="{A86124FC-BE1C-7E47-CF9E-BA225470EF05}"/>
              </a:ext>
            </a:extLst>
          </p:cNvPr>
          <p:cNvSpPr>
            <a:spLocks noGrp="1"/>
          </p:cNvSpPr>
          <p:nvPr>
            <p:ph type="subTitle" idx="1"/>
          </p:nvPr>
        </p:nvSpPr>
        <p:spPr>
          <a:xfrm>
            <a:off x="385962" y="5860099"/>
            <a:ext cx="1488630" cy="713374"/>
          </a:xfrm>
        </p:spPr>
        <p:txBody>
          <a:bodyPr/>
          <a:lstStyle/>
          <a:p>
            <a:r>
              <a:rPr lang="en-US"/>
              <a:t>– </a:t>
            </a:r>
            <a:r>
              <a:rPr lang="en-US" err="1"/>
              <a:t>ashly</a:t>
            </a:r>
          </a:p>
        </p:txBody>
      </p:sp>
      <p:pic>
        <p:nvPicPr>
          <p:cNvPr id="2" name="Picture 1" descr="A screenshot of a computer code&#10;&#10;AI-generated content may be incorrect.">
            <a:extLst>
              <a:ext uri="{FF2B5EF4-FFF2-40B4-BE49-F238E27FC236}">
                <a16:creationId xmlns:a16="http://schemas.microsoft.com/office/drawing/2014/main" id="{E5426AFE-C0E3-0129-9F8E-AD500397CCA6}"/>
              </a:ext>
            </a:extLst>
          </p:cNvPr>
          <p:cNvPicPr>
            <a:picLocks noChangeAspect="1"/>
          </p:cNvPicPr>
          <p:nvPr/>
        </p:nvPicPr>
        <p:blipFill>
          <a:blip r:embed="rId2"/>
          <a:stretch>
            <a:fillRect/>
          </a:stretch>
        </p:blipFill>
        <p:spPr>
          <a:xfrm>
            <a:off x="386946" y="381454"/>
            <a:ext cx="5560660" cy="5475768"/>
          </a:xfrm>
          <a:prstGeom prst="rect">
            <a:avLst/>
          </a:prstGeom>
        </p:spPr>
      </p:pic>
      <p:pic>
        <p:nvPicPr>
          <p:cNvPr id="4" name="Picture 3" descr="A screenshot of a computer code&#10;&#10;AI-generated content may be incorrect.">
            <a:extLst>
              <a:ext uri="{FF2B5EF4-FFF2-40B4-BE49-F238E27FC236}">
                <a16:creationId xmlns:a16="http://schemas.microsoft.com/office/drawing/2014/main" id="{F4F20BE0-DD9B-EF75-EEB1-BC02EF60EE07}"/>
              </a:ext>
            </a:extLst>
          </p:cNvPr>
          <p:cNvPicPr>
            <a:picLocks noChangeAspect="1"/>
          </p:cNvPicPr>
          <p:nvPr/>
        </p:nvPicPr>
        <p:blipFill>
          <a:blip r:embed="rId3"/>
          <a:stretch>
            <a:fillRect/>
          </a:stretch>
        </p:blipFill>
        <p:spPr>
          <a:xfrm>
            <a:off x="5941890" y="378680"/>
            <a:ext cx="5896220" cy="5475409"/>
          </a:xfrm>
          <a:prstGeom prst="rect">
            <a:avLst/>
          </a:prstGeom>
        </p:spPr>
      </p:pic>
    </p:spTree>
    <p:extLst>
      <p:ext uri="{BB962C8B-B14F-4D97-AF65-F5344CB8AC3E}">
        <p14:creationId xmlns:p14="http://schemas.microsoft.com/office/powerpoint/2010/main" val="2456649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EA7D1-686D-1CA9-21A3-097D8C24BC7A}"/>
              </a:ext>
            </a:extLst>
          </p:cNvPr>
          <p:cNvSpPr>
            <a:spLocks noGrp="1"/>
          </p:cNvSpPr>
          <p:nvPr>
            <p:ph type="ctrTitle"/>
          </p:nvPr>
        </p:nvSpPr>
        <p:spPr/>
        <p:txBody>
          <a:bodyPr>
            <a:normAutofit/>
          </a:bodyPr>
          <a:lstStyle/>
          <a:p>
            <a:r>
              <a:rPr lang="en-US" sz="2400" b="0"/>
              <a:t>Notes as a "driver"</a:t>
            </a:r>
            <a:br>
              <a:rPr lang="en-US" sz="2400" b="0"/>
            </a:br>
            <a:r>
              <a:rPr lang="en-US" sz="2400" b="0"/>
              <a:t>What does it mean to clean up the tables?</a:t>
            </a:r>
          </a:p>
        </p:txBody>
      </p:sp>
      <p:sp>
        <p:nvSpPr>
          <p:cNvPr id="3" name="Subtitle 2">
            <a:extLst>
              <a:ext uri="{FF2B5EF4-FFF2-40B4-BE49-F238E27FC236}">
                <a16:creationId xmlns:a16="http://schemas.microsoft.com/office/drawing/2014/main" id="{EA61F406-5538-6617-460A-F9ECD6A805B2}"/>
              </a:ext>
            </a:extLst>
          </p:cNvPr>
          <p:cNvSpPr>
            <a:spLocks noGrp="1"/>
          </p:cNvSpPr>
          <p:nvPr>
            <p:ph type="subTitle" idx="1"/>
          </p:nvPr>
        </p:nvSpPr>
        <p:spPr/>
        <p:txBody>
          <a:bodyPr/>
          <a:lstStyle/>
          <a:p>
            <a:pPr marL="285750" indent="-285750">
              <a:buFont typeface="Calibri" panose="020B0604020202020204" pitchFamily="34" charset="0"/>
              <a:buChar char="-"/>
            </a:pPr>
            <a:r>
              <a:rPr lang="en-US"/>
              <a:t>Maitri</a:t>
            </a:r>
          </a:p>
        </p:txBody>
      </p:sp>
      <p:sp>
        <p:nvSpPr>
          <p:cNvPr id="4" name="Date Placeholder 3">
            <a:extLst>
              <a:ext uri="{FF2B5EF4-FFF2-40B4-BE49-F238E27FC236}">
                <a16:creationId xmlns:a16="http://schemas.microsoft.com/office/drawing/2014/main" id="{C118E9AD-BFC2-FEE9-07F2-1048D9245B60}"/>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6AEE4100-9007-830F-7952-F4E44D6839A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7F12FA3B-4083-B2E5-2956-01A99E069F97}"/>
              </a:ext>
            </a:extLst>
          </p:cNvPr>
          <p:cNvSpPr>
            <a:spLocks noGrp="1"/>
          </p:cNvSpPr>
          <p:nvPr>
            <p:ph type="sldNum" sz="quarter" idx="12"/>
          </p:nvPr>
        </p:nvSpPr>
        <p:spPr/>
        <p:txBody>
          <a:bodyPr/>
          <a:lstStyle/>
          <a:p>
            <a:fld id="{CC057153-B650-4DEB-B370-79DDCFDCE934}" type="slidenum">
              <a:rPr lang="en-US" smtClean="0"/>
              <a:pPr/>
              <a:t>8</a:t>
            </a:fld>
            <a:endParaRPr lang="en-US"/>
          </a:p>
        </p:txBody>
      </p:sp>
      <p:pic>
        <p:nvPicPr>
          <p:cNvPr id="7" name="Picture 6" descr="A screenshot of a computer&#10;&#10;AI-generated content may be incorrect.">
            <a:extLst>
              <a:ext uri="{FF2B5EF4-FFF2-40B4-BE49-F238E27FC236}">
                <a16:creationId xmlns:a16="http://schemas.microsoft.com/office/drawing/2014/main" id="{598D8F8D-3265-51B2-DBB4-E5F29D215C1D}"/>
              </a:ext>
            </a:extLst>
          </p:cNvPr>
          <p:cNvPicPr>
            <a:picLocks noChangeAspect="1"/>
          </p:cNvPicPr>
          <p:nvPr/>
        </p:nvPicPr>
        <p:blipFill>
          <a:blip r:embed="rId2"/>
          <a:stretch>
            <a:fillRect/>
          </a:stretch>
        </p:blipFill>
        <p:spPr>
          <a:xfrm>
            <a:off x="726453" y="1393203"/>
            <a:ext cx="5857875" cy="3762375"/>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0DD42178-927D-8027-E3B1-ACE759F68CF4}"/>
              </a:ext>
            </a:extLst>
          </p:cNvPr>
          <p:cNvPicPr>
            <a:picLocks noChangeAspect="1"/>
          </p:cNvPicPr>
          <p:nvPr/>
        </p:nvPicPr>
        <p:blipFill>
          <a:blip r:embed="rId3"/>
          <a:stretch>
            <a:fillRect/>
          </a:stretch>
        </p:blipFill>
        <p:spPr>
          <a:xfrm>
            <a:off x="6648657" y="1484520"/>
            <a:ext cx="4924425" cy="3314700"/>
          </a:xfrm>
          <a:prstGeom prst="rect">
            <a:avLst/>
          </a:prstGeom>
        </p:spPr>
      </p:pic>
    </p:spTree>
    <p:extLst>
      <p:ext uri="{BB962C8B-B14F-4D97-AF65-F5344CB8AC3E}">
        <p14:creationId xmlns:p14="http://schemas.microsoft.com/office/powerpoint/2010/main" val="1507570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9B9AA-C93B-5DAC-5B1F-6842EF9D07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8B597C-9B62-4339-B63B-5E95223E99CB}"/>
              </a:ext>
            </a:extLst>
          </p:cNvPr>
          <p:cNvSpPr>
            <a:spLocks noGrp="1"/>
          </p:cNvSpPr>
          <p:nvPr>
            <p:ph type="ctrTitle"/>
          </p:nvPr>
        </p:nvSpPr>
        <p:spPr/>
        <p:txBody>
          <a:bodyPr>
            <a:normAutofit/>
          </a:bodyPr>
          <a:lstStyle/>
          <a:p>
            <a:r>
              <a:rPr lang="en-US" sz="2400" b="0"/>
              <a:t>Data Normalization Steps:</a:t>
            </a:r>
            <a:br>
              <a:rPr lang="en-US" sz="2400" b="0"/>
            </a:br>
            <a:r>
              <a:rPr lang="en-US" sz="2400" b="0"/>
              <a:t>1. Create Schemas and User-Defined Types</a:t>
            </a:r>
            <a:br>
              <a:rPr lang="en-US" sz="2400" b="0"/>
            </a:br>
            <a:r>
              <a:rPr lang="en-US" sz="2400" b="0"/>
              <a:t>2. </a:t>
            </a:r>
            <a:r>
              <a:rPr lang="en-US" sz="2400" b="0" err="1"/>
              <a:t>DefineTables</a:t>
            </a:r>
            <a:r>
              <a:rPr lang="en-US" sz="2400" b="0"/>
              <a:t> (3NF)</a:t>
            </a:r>
            <a:br>
              <a:rPr lang="en-US" sz="2400" b="0"/>
            </a:br>
            <a:r>
              <a:rPr lang="en-US" sz="2400" b="0"/>
              <a:t>3. Insert and Clean Data</a:t>
            </a:r>
            <a:br>
              <a:rPr lang="en-US" sz="2400" b="0"/>
            </a:br>
            <a:br>
              <a:rPr lang="en-US" sz="2400" b="0"/>
            </a:br>
            <a:r>
              <a:rPr lang="en-US" sz="2400" b="0"/>
              <a:t>4. Create Utility </a:t>
            </a:r>
            <a:r>
              <a:rPr lang="en-US" sz="2400" b="0" err="1"/>
              <a:t>Procesdures</a:t>
            </a:r>
            <a:r>
              <a:rPr lang="en-US" sz="2400" b="0"/>
              <a:t> (Truncate and Drop FKs)</a:t>
            </a:r>
            <a:br>
              <a:rPr lang="en-US" sz="2400" b="0"/>
            </a:br>
            <a:br>
              <a:rPr lang="en-US" sz="2400" b="0"/>
            </a:br>
            <a:r>
              <a:rPr lang="en-US" sz="2400" b="0"/>
              <a:t>5. Create Views and Functions</a:t>
            </a:r>
            <a:br>
              <a:rPr lang="en-US" sz="2400" b="0"/>
            </a:br>
            <a:br>
              <a:rPr lang="en-US" sz="2400" b="0"/>
            </a:br>
            <a:r>
              <a:rPr lang="en-US" sz="2400" b="0"/>
              <a:t>6. Validation and </a:t>
            </a:r>
            <a:r>
              <a:rPr lang="en-US" sz="2400" b="0" err="1"/>
              <a:t>Verificaton</a:t>
            </a:r>
          </a:p>
        </p:txBody>
      </p:sp>
      <p:sp>
        <p:nvSpPr>
          <p:cNvPr id="3" name="Subtitle 2">
            <a:extLst>
              <a:ext uri="{FF2B5EF4-FFF2-40B4-BE49-F238E27FC236}">
                <a16:creationId xmlns:a16="http://schemas.microsoft.com/office/drawing/2014/main" id="{A5681C59-8820-DF88-B416-B0F07ED90F8D}"/>
              </a:ext>
            </a:extLst>
          </p:cNvPr>
          <p:cNvSpPr>
            <a:spLocks noGrp="1"/>
          </p:cNvSpPr>
          <p:nvPr>
            <p:ph type="subTitle" idx="1"/>
          </p:nvPr>
        </p:nvSpPr>
        <p:spPr/>
        <p:txBody>
          <a:bodyPr/>
          <a:lstStyle/>
          <a:p>
            <a:pPr marL="285750" indent="-285750">
              <a:buFont typeface="Calibri" panose="020B0604020202020204" pitchFamily="34" charset="0"/>
              <a:buChar char="-"/>
            </a:pPr>
            <a:r>
              <a:rPr lang="en-US"/>
              <a:t>Mehtab</a:t>
            </a:r>
          </a:p>
        </p:txBody>
      </p:sp>
      <p:sp>
        <p:nvSpPr>
          <p:cNvPr id="4" name="Date Placeholder 3">
            <a:extLst>
              <a:ext uri="{FF2B5EF4-FFF2-40B4-BE49-F238E27FC236}">
                <a16:creationId xmlns:a16="http://schemas.microsoft.com/office/drawing/2014/main" id="{FC459C02-890A-FDD4-705C-719C091506EE}"/>
              </a:ext>
            </a:extLst>
          </p:cNvPr>
          <p:cNvSpPr>
            <a:spLocks noGrp="1"/>
          </p:cNvSpPr>
          <p:nvPr>
            <p:ph type="dt" sz="half" idx="10"/>
          </p:nvPr>
        </p:nvSpPr>
        <p:spPr/>
        <p:txBody>
          <a:bodyPr/>
          <a:lstStyle/>
          <a:p>
            <a:fld id="{CD5EA18F-A462-4C85-A244-32772AE8C7DF}" type="datetime2">
              <a:rPr lang="en-US" smtClean="0"/>
              <a:t>Sunday, May 18, 2025</a:t>
            </a:fld>
            <a:endParaRPr lang="en-US"/>
          </a:p>
        </p:txBody>
      </p:sp>
      <p:sp>
        <p:nvSpPr>
          <p:cNvPr id="5" name="Footer Placeholder 4">
            <a:extLst>
              <a:ext uri="{FF2B5EF4-FFF2-40B4-BE49-F238E27FC236}">
                <a16:creationId xmlns:a16="http://schemas.microsoft.com/office/drawing/2014/main" id="{975E406F-25B8-EDC7-2831-F34EF7C157A5}"/>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2FD50EF3-6BAE-0E09-631A-8DA61E9C862F}"/>
              </a:ext>
            </a:extLst>
          </p:cNvPr>
          <p:cNvSpPr>
            <a:spLocks noGrp="1"/>
          </p:cNvSpPr>
          <p:nvPr>
            <p:ph type="sldNum" sz="quarter" idx="12"/>
          </p:nvPr>
        </p:nvSpPr>
        <p:spPr/>
        <p:txBody>
          <a:bodyPr/>
          <a:lstStyle/>
          <a:p>
            <a:fld id="{CC057153-B650-4DEB-B370-79DDCFDCE934}" type="slidenum">
              <a:rPr lang="en-US" smtClean="0"/>
              <a:pPr/>
              <a:t>9</a:t>
            </a:fld>
            <a:endParaRPr lang="en-US"/>
          </a:p>
        </p:txBody>
      </p:sp>
    </p:spTree>
    <p:extLst>
      <p:ext uri="{BB962C8B-B14F-4D97-AF65-F5344CB8AC3E}">
        <p14:creationId xmlns:p14="http://schemas.microsoft.com/office/powerpoint/2010/main" val="3895358027"/>
      </p:ext>
    </p:extLst>
  </p:cSld>
  <p:clrMapOvr>
    <a:masterClrMapping/>
  </p:clrMapOvr>
</p:sld>
</file>

<file path=ppt/theme/theme1.xml><?xml version="1.0" encoding="utf-8"?>
<a:theme xmlns:a="http://schemas.openxmlformats.org/drawingml/2006/main" name="GradientRiseVTI">
  <a:themeElements>
    <a:clrScheme name="Gradient 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Custom 3">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 Rise_win32_LW_V3" id="{060BF675-623B-4975-8205-8644AD13F33D}" vid="{A2D528C3-6D48-4733-B859-7F3209740C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EDB5DA-FF4D-43C3-A486-D664A902177D}">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6C853FD0-9ECD-4727-9289-6C1C9A915921}">
  <ds:schemaRefs>
    <ds:schemaRef ds:uri="http://schemas.microsoft.com/sharepoint/v3/contenttype/forms"/>
  </ds:schemaRefs>
</ds:datastoreItem>
</file>

<file path=customXml/itemProps3.xml><?xml version="1.0" encoding="utf-8"?>
<ds:datastoreItem xmlns:ds="http://schemas.openxmlformats.org/officeDocument/2006/customXml" ds:itemID="{8D90D2E6-E4DF-44A3-84FB-A48FFFDE90E3}">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59</Slides>
  <Notes>0</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GradientRiseVTI</vt:lpstr>
      <vt:lpstr>Prestige cars normalization</vt:lpstr>
      <vt:lpstr>Overview of the project</vt:lpstr>
      <vt:lpstr>Introduction</vt:lpstr>
      <vt:lpstr>PowerPoint Presentation</vt:lpstr>
      <vt:lpstr>PowerPoint Presentation</vt:lpstr>
      <vt:lpstr>PowerPoint Presentation</vt:lpstr>
      <vt:lpstr>PowerPoint Presentation</vt:lpstr>
      <vt:lpstr>Notes as a "driver" What does it mean to clean up the tables?</vt:lpstr>
      <vt:lpstr>Data Normalization Steps: 1. Create Schemas and User-Defined Types 2. DefineTables (3NF) 3. Insert and Clean Data  4. Create Utility Procesdures (Truncate and Drop FKs)  5. Create Views and Functions  6. Validation and Verificaton</vt:lpstr>
      <vt:lpstr>Data Normalization Steps: 1. Create Schemas and User-Defined Types  i) Create new 3NF database and switch context  ii) Create schemas to organiza tables  iii) Define all UDTs if they did not exist already for all tables   </vt:lpstr>
      <vt:lpstr>-&gt;</vt:lpstr>
      <vt:lpstr>-&gt;</vt:lpstr>
      <vt:lpstr>Data Normalization Steps: 2. DefineTables (3NF)  i) Reference schema tables  ii) Data schema tables  iii) DataTransfer schema tables  iv) SourceData schema tables  v) Output schema tables  The steps taken for all the schema tables were to  Drop the table if it exists then create new tables with the user defined types. </vt:lpstr>
      <vt:lpstr>-&gt;</vt:lpstr>
      <vt:lpstr>-&gt;</vt:lpstr>
      <vt:lpstr>-&gt;</vt:lpstr>
      <vt:lpstr>-&gt;</vt:lpstr>
      <vt:lpstr>-&gt;</vt:lpstr>
      <vt:lpstr>-&gt;</vt:lpstr>
      <vt:lpstr>Data Normalization Steps: 3. Insert and Clean Data  The steps here was to transfer all data from PrestigeCars into the new normalized Databse all while cleaning the data.    </vt:lpstr>
      <vt:lpstr>-&gt;</vt:lpstr>
      <vt:lpstr>-&gt;</vt:lpstr>
      <vt:lpstr>-&gt;</vt:lpstr>
      <vt:lpstr>-&gt;</vt:lpstr>
      <vt:lpstr>-&gt;</vt:lpstr>
      <vt:lpstr>-&gt;</vt:lpstr>
      <vt:lpstr>PowerPoint Presentation</vt:lpstr>
      <vt:lpstr>PowerPoint Presentation</vt:lpstr>
      <vt:lpstr>PowerPoint Presentation</vt:lpstr>
      <vt:lpstr>William Wang</vt:lpstr>
      <vt:lpstr>This query creates a view called vw_AllSales that simply just combines all the sales data from the tables of DataTransfer schema into one view(virtual table). </vt:lpstr>
      <vt:lpstr>Combines car stock data(make, model, cost) with their corresponding marketing type. It uses a left join to include all stock items.</vt:lpstr>
      <vt:lpstr>Calculates the total budge for each year and moth then provide a breakdown of totals overtime.</vt:lpstr>
      <vt:lpstr>Shows exchange rates(date, currency, code, and rate) from the Forex table of Reference schema. Just a simple display.</vt:lpstr>
      <vt:lpstr>Extracts the MakeName(carbrand) and MarketingType from the Reference.MarketingCategories table.</vt:lpstr>
      <vt:lpstr>Displays CUST(customerid), Country, and SpendCapacity from the MarketingInformation table from Reference schema.</vt:lpstr>
      <vt:lpstr>Displays budget details. Area, amount, year, month, date, and comments from the SalesBudgets table of the Reference schema.</vt:lpstr>
      <vt:lpstr>Retrieves the LowerThreshold, UpperThreshold, and CategoryDescription from the SalesCategory table from the Reference schema.</vt:lpstr>
      <vt:lpstr>Displays StaffID, StaffName, ManagerID, and Department from the Reference.Staff table.</vt:lpstr>
      <vt:lpstr>Retrieves HierarchyReference, StaffID, StaffName, ManagerID, and Department from the Reference.StaffHierarchy table.</vt:lpstr>
      <vt:lpstr>Extracts key sales transaction details—including vehicle make/model, customer, country, costs, sale price, and date—from the Reference.YearlySales table.</vt:lpstr>
      <vt:lpstr>Displays three columns—MakeName, ModelName, and VehicleCost—from the SourceData.SalesInPounds table.</vt:lpstr>
      <vt:lpstr>Displays CountryName, MakeName, Cost, and SalePrice from the SourceData.SalesText table.</vt:lpstr>
      <vt:lpstr>Inline table value functions (IVTFs)</vt:lpstr>
      <vt:lpstr>Combines sales data from four yearly tables (2015–2018) into a single result set.  IVTFs are like parameterized views.</vt:lpstr>
      <vt:lpstr>Returns a filtered list of vehicle stock prices (make, model, cost) based on a provided brand name (e.g., 'Toyota'). It acts like a parameterized view, allowing dynamic filtering when called in queries.</vt:lpstr>
      <vt:lpstr>Extracts budget data for a specific year and month combination from the Reference.Budget table. The function returns key budget details including value, description, and elements, filtered dynamically by the input parameters.</vt:lpstr>
      <vt:lpstr>Retrieves exchange rate history for a specific 3-letter currency code (like 'USD' or 'EUR'). The function returns the date, currency code, and exchange rate filtered by the input parameter, acting like a targeted currency query tool.</vt:lpstr>
      <vt:lpstr>Returns marketing classifications (MakeName, MarketingType) filtered by a specific vehicle brand parameter. Acts as a parameterized lookup for marketing categories.</vt:lpstr>
      <vt:lpstr>Returns customer marketing data (CUST, Country, SpendCapacity) filtered by a specified country parameter.</vt:lpstr>
      <vt:lpstr>Returns sales budget details filtered by year and month parameters.</vt:lpstr>
      <vt:lpstr>Returns the sales category thresholds and description that match the specified value parameter. Identifies which predefined value range (e.g., "High", "Medium", "Low") the input falls into.</vt:lpstr>
      <vt:lpstr>Filters staff records by department parameter, returning employee IDs, names, manager IDs, and departments.</vt:lpstr>
      <vt:lpstr>Returns staff hierarchy records filtered by a specific manager ID parameter. Shows all employees who directly report to the given manager, including their department and hierarchy details.</vt:lpstr>
      <vt:lpstr>Filters yearly sales data between specified start and end date parameters. Returns comprehensive sales transaction details including vehicle, customer, costs, and pricing within the date range.</vt:lpstr>
      <vt:lpstr>Returns vehicle cost data in GBP filtered by specific make and model parameters. Provides targeted pricing lookup for individual vehicle configurations.</vt:lpstr>
      <vt:lpstr>Filters sales metrics (cost and sale price) by country and vehicle make parameters. Delivers market-specific pricing analysis for targeted brands.</vt:lpstr>
      <vt:lpstr>Check In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4</cp:revision>
  <dcterms:created xsi:type="dcterms:W3CDTF">2025-05-17T04:25:59Z</dcterms:created>
  <dcterms:modified xsi:type="dcterms:W3CDTF">2025-05-19T01:29:24Z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